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7.xml" ContentType="application/vnd.openxmlformats-officedocument.theme+xml"/>
  <Override PartName="/ppt/media/image26.jpg" ContentType="image/jpg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1" r:id="rId1"/>
    <p:sldMasterId id="2147484105" r:id="rId2"/>
    <p:sldMasterId id="2147484338" r:id="rId3"/>
    <p:sldMasterId id="2147484502" r:id="rId4"/>
    <p:sldMasterId id="2147484552" r:id="rId5"/>
    <p:sldMasterId id="2147484614" r:id="rId6"/>
    <p:sldMasterId id="2147484739" r:id="rId7"/>
    <p:sldMasterId id="2147484765" r:id="rId8"/>
  </p:sldMasterIdLst>
  <p:notesMasterIdLst>
    <p:notesMasterId r:id="rId18"/>
  </p:notesMasterIdLst>
  <p:handoutMasterIdLst>
    <p:handoutMasterId r:id="rId19"/>
  </p:handoutMasterIdLst>
  <p:sldIdLst>
    <p:sldId id="633" r:id="rId9"/>
    <p:sldId id="1775" r:id="rId10"/>
    <p:sldId id="701" r:id="rId11"/>
    <p:sldId id="756" r:id="rId12"/>
    <p:sldId id="1774" r:id="rId13"/>
    <p:sldId id="1776" r:id="rId14"/>
    <p:sldId id="1777" r:id="rId15"/>
    <p:sldId id="1778" r:id="rId16"/>
    <p:sldId id="760" r:id="rId17"/>
  </p:sldIdLst>
  <p:sldSz cx="9144000" cy="6858000" type="screen4x3"/>
  <p:notesSz cx="7053263" cy="12052300"/>
  <p:defaultTextStyle>
    <a:defPPr>
      <a:defRPr lang="en-ID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357DA9"/>
    <a:srgbClr val="FFFFFF"/>
    <a:srgbClr val="FF9900"/>
    <a:srgbClr val="C5C5C5"/>
    <a:srgbClr val="C0C0C0"/>
    <a:srgbClr val="DDDDDD"/>
    <a:srgbClr val="70A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9645" autoAdjust="0"/>
  </p:normalViewPr>
  <p:slideViewPr>
    <p:cSldViewPr>
      <p:cViewPr>
        <p:scale>
          <a:sx n="66" d="100"/>
          <a:sy n="66" d="100"/>
        </p:scale>
        <p:origin x="-166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32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C4E2AE-DA26-4E49-A618-BC6833B9F634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C3F7A6FE-C4C7-4469-9F0F-5D3FACEBDDC9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d-ID" sz="1200" b="1" dirty="0" smtClean="0">
              <a:solidFill>
                <a:srgbClr val="FF0000"/>
              </a:solidFill>
            </a:rPr>
            <a:t>Jalur karier </a:t>
          </a:r>
          <a:r>
            <a:rPr lang="id-ID" sz="1200" dirty="0" smtClean="0"/>
            <a:t>yaitu lintasan posisi Jabatan yang dapat dilalui oleh PNS baik pada jenjang Jabatan yang setara maupun jenjang Jabatan yang lebih tinggi</a:t>
          </a:r>
          <a:endParaRPr lang="id-ID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E54A24F-7D9E-40B8-A68C-382320FD7B99}" type="parTrans" cxnId="{85F0BD31-BE5F-45BA-83FB-37419CB4384B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A0BDDB8-9FCF-41F9-AB90-957BE5D750F3}" type="sibTrans" cxnId="{85F0BD31-BE5F-45BA-83FB-37419CB4384B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C021EDD-9787-4A09-BF54-F0A6C9FF868F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d-ID" sz="12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Horisontal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id-ID" sz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Pindah dalam jabatan yg setara melalui mutasi (dalam 1 kelompok jabatan/antar JA, JPT dan JF)</a:t>
          </a:r>
          <a:endParaRPr lang="id-ID" sz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899D8690-36A9-4674-90D6-5414791C7372}" type="parTrans" cxnId="{157C293D-90FA-4CFF-9994-C3A03C9DCA68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3CA5248-4BE4-48B5-A5FD-37A8317F60C2}" type="sibTrans" cxnId="{157C293D-90FA-4CFF-9994-C3A03C9DCA68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13615D0-592F-4692-95C9-132C71C97597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d-ID" sz="1400" b="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Vertikal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id-ID" sz="1400" b="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Perpindahan dlm jabatan ke posisi lebih tinggi melalui promosi</a:t>
          </a:r>
        </a:p>
      </dgm:t>
    </dgm:pt>
    <dgm:pt modelId="{6A59E464-8DBF-4565-807D-5B291D8574BF}" type="parTrans" cxnId="{E7B3143A-5788-4786-AA11-970EC3CFD172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856FBDC-B0E8-4745-9E91-7B51BFB1F5A3}" type="sibTrans" cxnId="{E7B3143A-5788-4786-AA11-970EC3CFD172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B42F33D-FFC7-4844-8A42-526C99FD5A58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d-ID" sz="14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Karier Diagonal</a:t>
          </a:r>
        </a:p>
        <a:p>
          <a:r>
            <a:rPr lang="id-ID" sz="14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Perpindahan antar posisi jabatan ke lebih tinggi tdk berdasarkan garis lini melalui promosi/mekanisme pengangkatan dlm JF</a:t>
          </a:r>
          <a:endParaRPr lang="id-ID" sz="14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92FDFD-8B94-4252-85A9-F27F30988B09}" type="parTrans" cxnId="{A99A0CF3-69B1-44F4-B867-B746846F2B5C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B76F3B7F-1012-4A75-99DB-23A08A007117}" type="sibTrans" cxnId="{A99A0CF3-69B1-44F4-B867-B746846F2B5C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473E22A-E150-4EC0-B7A1-EC8783AB1D38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d-ID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Mutasi PNS dlm/antar Instansi, Mutasi antar JA dan JPT, antar JF setara, JPT ke JF setara, dan JA ke JF setara</a:t>
          </a:r>
        </a:p>
      </dgm:t>
    </dgm:pt>
    <dgm:pt modelId="{A45C7F27-0B54-4815-8B7B-81B56156AD09}" type="parTrans" cxnId="{95975088-A4C8-433B-BB10-49E6B7CEF5FF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5F121DD-0AD1-45F4-BF5C-EBC78D7E892E}" type="sibTrans" cxnId="{95975088-A4C8-433B-BB10-49E6B7CEF5FF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20794EE-EBF3-4F22-BD28-F18248BB3B5E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d-ID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Kenaikan/promosi ke jenjang/jabatan setingkat lebih tinggi dlm JA, JF dan JPT</a:t>
          </a:r>
          <a:endParaRPr lang="id-ID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2F5C657-F490-48FD-9A05-83FAA18AA81A}" type="parTrans" cxnId="{272D06E4-0B13-4252-9EAE-8B39F2A74CA1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D887168-2BC7-45B1-A507-365CF6B08A7A}" type="sibTrans" cxnId="{272D06E4-0B13-4252-9EAE-8B39F2A74CA1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CE8F76C-F139-42EC-8200-A8FE244615F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d-ID" sz="1400" dirty="0" smtClean="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Jabatan JA ke JF </a:t>
          </a:r>
          <a:r>
            <a:rPr lang="id-ID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(Pengawas ke Ahli Madya) melalui perpindahan dr jab lain, inpassing dan promosi ke dlm JF</a:t>
          </a:r>
        </a:p>
        <a:p>
          <a:r>
            <a:rPr lang="id-ID" sz="1400" dirty="0" smtClean="0">
              <a:latin typeface="Tahoma" pitchFamily="34" charset="0"/>
              <a:ea typeface="Tahoma" pitchFamily="34" charset="0"/>
              <a:cs typeface="Tahoma" pitchFamily="34" charset="0"/>
            </a:rPr>
            <a:t>JF ke JA (JF Ahli Madya ke JPT) melalui penugasan secara penuh di luar JF</a:t>
          </a:r>
          <a:endParaRPr lang="id-ID" sz="1400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392FC7F-84A7-4037-97FB-A57FC451F380}" type="parTrans" cxnId="{F5EE1295-2F28-4519-9AA1-675E847B330A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5862907-A391-4296-91BC-682659074650}" type="sibTrans" cxnId="{F5EE1295-2F28-4519-9AA1-675E847B330A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3B9B0CE-3466-4E25-9206-DAE040BE1481}">
      <dgm:prSet phldrT="[Text]" custT="1"/>
      <dgm:spPr/>
      <dgm:t>
        <a:bodyPr/>
        <a:lstStyle/>
        <a:p>
          <a:r>
            <a:rPr lang="id-ID" sz="18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KETERANGAN :</a:t>
          </a:r>
          <a:endParaRPr lang="id-ID" sz="18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E88816B3-4E84-4A1F-A9B7-33C7234FFE0F}" type="sibTrans" cxnId="{C86656C8-4FA4-4A26-B2C7-1B9342E4BEED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8DFF45F-FCD1-4413-8473-5B43C3DBB453}" type="parTrans" cxnId="{C86656C8-4FA4-4A26-B2C7-1B9342E4BEED}">
      <dgm:prSet/>
      <dgm:spPr/>
      <dgm:t>
        <a:bodyPr/>
        <a:lstStyle/>
        <a:p>
          <a:endParaRPr lang="id-ID" sz="1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34295CF-BF78-4301-8537-53EC17E7E60F}" type="pres">
      <dgm:prSet presAssocID="{BAC4E2AE-DA26-4E49-A618-BC6833B9F63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id-ID"/>
        </a:p>
      </dgm:t>
    </dgm:pt>
    <dgm:pt modelId="{727AE80E-95C4-45AE-AFD2-9D10AC05BD91}" type="pres">
      <dgm:prSet presAssocID="{C3F7A6FE-C4C7-4469-9F0F-5D3FACEBDDC9}" presName="root" presStyleCnt="0">
        <dgm:presLayoutVars>
          <dgm:chMax/>
          <dgm:chPref/>
        </dgm:presLayoutVars>
      </dgm:prSet>
      <dgm:spPr/>
    </dgm:pt>
    <dgm:pt modelId="{E39C084E-8555-45E9-AFC0-3370CB89256F}" type="pres">
      <dgm:prSet presAssocID="{C3F7A6FE-C4C7-4469-9F0F-5D3FACEBDDC9}" presName="rootComposite" presStyleCnt="0">
        <dgm:presLayoutVars/>
      </dgm:prSet>
      <dgm:spPr/>
    </dgm:pt>
    <dgm:pt modelId="{8A0A2745-41DB-470A-9317-FD59D0A13C37}" type="pres">
      <dgm:prSet presAssocID="{C3F7A6FE-C4C7-4469-9F0F-5D3FACEBDDC9}" presName="ParentAccent" presStyleLbl="alignNode1" presStyleIdx="0" presStyleCnt="2"/>
      <dgm:spPr/>
    </dgm:pt>
    <dgm:pt modelId="{30DA5792-E406-491F-ADBE-18050AE66943}" type="pres">
      <dgm:prSet presAssocID="{C3F7A6FE-C4C7-4469-9F0F-5D3FACEBDDC9}" presName="ParentSmallAccent" presStyleLbl="fgAcc1" presStyleIdx="0" presStyleCnt="2"/>
      <dgm:spPr/>
    </dgm:pt>
    <dgm:pt modelId="{00D88346-97CC-41AB-ACD8-70B175B1C4F8}" type="pres">
      <dgm:prSet presAssocID="{C3F7A6FE-C4C7-4469-9F0F-5D3FACEBDDC9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F3A31E1-770E-4BD7-AE31-438AE2B1A5F2}" type="pres">
      <dgm:prSet presAssocID="{C3F7A6FE-C4C7-4469-9F0F-5D3FACEBDDC9}" presName="childShape" presStyleCnt="0">
        <dgm:presLayoutVars>
          <dgm:chMax val="0"/>
          <dgm:chPref val="0"/>
        </dgm:presLayoutVars>
      </dgm:prSet>
      <dgm:spPr/>
    </dgm:pt>
    <dgm:pt modelId="{884E48D2-8A3D-46B8-AD49-309859CB4E1F}" type="pres">
      <dgm:prSet presAssocID="{6C021EDD-9787-4A09-BF54-F0A6C9FF868F}" presName="childComposite" presStyleCnt="0">
        <dgm:presLayoutVars>
          <dgm:chMax val="0"/>
          <dgm:chPref val="0"/>
        </dgm:presLayoutVars>
      </dgm:prSet>
      <dgm:spPr/>
    </dgm:pt>
    <dgm:pt modelId="{9ECF61D9-A6E7-4D78-9B73-35D8891B2BC9}" type="pres">
      <dgm:prSet presAssocID="{6C021EDD-9787-4A09-BF54-F0A6C9FF868F}" presName="ChildAccent" presStyleLbl="solidFgAcc1" presStyleIdx="0" presStyleCnt="6"/>
      <dgm:spPr/>
    </dgm:pt>
    <dgm:pt modelId="{527EDEA8-7BE5-4364-B6D5-066D73E126C5}" type="pres">
      <dgm:prSet presAssocID="{6C021EDD-9787-4A09-BF54-F0A6C9FF868F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1C1183B-0D75-4AA2-8A8E-FEAB6342C12F}" type="pres">
      <dgm:prSet presAssocID="{013615D0-592F-4692-95C9-132C71C97597}" presName="childComposite" presStyleCnt="0">
        <dgm:presLayoutVars>
          <dgm:chMax val="0"/>
          <dgm:chPref val="0"/>
        </dgm:presLayoutVars>
      </dgm:prSet>
      <dgm:spPr/>
    </dgm:pt>
    <dgm:pt modelId="{10FC7527-5C48-45FD-86F9-4FBB96D41501}" type="pres">
      <dgm:prSet presAssocID="{013615D0-592F-4692-95C9-132C71C97597}" presName="ChildAccent" presStyleLbl="solidFgAcc1" presStyleIdx="1" presStyleCnt="6" custLinFactY="17536" custLinFactNeighborY="100000"/>
      <dgm:spPr/>
    </dgm:pt>
    <dgm:pt modelId="{C98D9007-2E45-439E-A07D-2E0A7A139371}" type="pres">
      <dgm:prSet presAssocID="{013615D0-592F-4692-95C9-132C71C97597}" presName="Child" presStyleLbl="revTx" presStyleIdx="2" presStyleCnt="8" custLinFactNeighborY="547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281F4ED-9561-4136-AE23-96C9DF59FBC8}" type="pres">
      <dgm:prSet presAssocID="{CB42F33D-FFC7-4844-8A42-526C99FD5A58}" presName="childComposite" presStyleCnt="0">
        <dgm:presLayoutVars>
          <dgm:chMax val="0"/>
          <dgm:chPref val="0"/>
        </dgm:presLayoutVars>
      </dgm:prSet>
      <dgm:spPr/>
    </dgm:pt>
    <dgm:pt modelId="{6CE83ACF-E627-4EC4-A5B8-67A2EBBCE128}" type="pres">
      <dgm:prSet presAssocID="{CB42F33D-FFC7-4844-8A42-526C99FD5A58}" presName="ChildAccent" presStyleLbl="solidFgAcc1" presStyleIdx="2" presStyleCnt="6" custLinFactY="100000" custLinFactNeighborY="148708"/>
      <dgm:spPr/>
    </dgm:pt>
    <dgm:pt modelId="{F11C9B52-D924-4919-BCB9-F6CF06D0E645}" type="pres">
      <dgm:prSet presAssocID="{CB42F33D-FFC7-4844-8A42-526C99FD5A58}" presName="Child" presStyleLbl="revTx" presStyleIdx="3" presStyleCnt="8" custScaleY="183242" custLinFactY="6696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14D5EC39-3F81-49C2-B6D1-5E5DD8EB1A47}" type="pres">
      <dgm:prSet presAssocID="{63B9B0CE-3466-4E25-9206-DAE040BE1481}" presName="root" presStyleCnt="0">
        <dgm:presLayoutVars>
          <dgm:chMax/>
          <dgm:chPref/>
        </dgm:presLayoutVars>
      </dgm:prSet>
      <dgm:spPr/>
    </dgm:pt>
    <dgm:pt modelId="{EF55115D-65AB-419A-B863-CEF5345D308F}" type="pres">
      <dgm:prSet presAssocID="{63B9B0CE-3466-4E25-9206-DAE040BE1481}" presName="rootComposite" presStyleCnt="0">
        <dgm:presLayoutVars/>
      </dgm:prSet>
      <dgm:spPr/>
    </dgm:pt>
    <dgm:pt modelId="{9FB9E9A0-C284-487E-BBDD-5C827A3707F0}" type="pres">
      <dgm:prSet presAssocID="{63B9B0CE-3466-4E25-9206-DAE040BE1481}" presName="ParentAccent" presStyleLbl="alignNode1" presStyleIdx="1" presStyleCnt="2"/>
      <dgm:spPr/>
    </dgm:pt>
    <dgm:pt modelId="{0FC44373-511D-47AB-9EA1-C38ABB216DC0}" type="pres">
      <dgm:prSet presAssocID="{63B9B0CE-3466-4E25-9206-DAE040BE1481}" presName="ParentSmallAccent" presStyleLbl="fgAcc1" presStyleIdx="1" presStyleCnt="2"/>
      <dgm:spPr/>
    </dgm:pt>
    <dgm:pt modelId="{0C1605E1-AFEF-418A-9660-A2782B74F5E9}" type="pres">
      <dgm:prSet presAssocID="{63B9B0CE-3466-4E25-9206-DAE040BE1481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0932843-5DA1-4951-B9F4-A335453D3E28}" type="pres">
      <dgm:prSet presAssocID="{63B9B0CE-3466-4E25-9206-DAE040BE1481}" presName="childShape" presStyleCnt="0">
        <dgm:presLayoutVars>
          <dgm:chMax val="0"/>
          <dgm:chPref val="0"/>
        </dgm:presLayoutVars>
      </dgm:prSet>
      <dgm:spPr/>
    </dgm:pt>
    <dgm:pt modelId="{EDEABF87-8C2B-4993-9D17-E85D06C801CE}" type="pres">
      <dgm:prSet presAssocID="{1473E22A-E150-4EC0-B7A1-EC8783AB1D38}" presName="childComposite" presStyleCnt="0">
        <dgm:presLayoutVars>
          <dgm:chMax val="0"/>
          <dgm:chPref val="0"/>
        </dgm:presLayoutVars>
      </dgm:prSet>
      <dgm:spPr/>
    </dgm:pt>
    <dgm:pt modelId="{5F19CB35-9D89-4BF5-9A39-940548F63946}" type="pres">
      <dgm:prSet presAssocID="{1473E22A-E150-4EC0-B7A1-EC8783AB1D38}" presName="ChildAccent" presStyleLbl="solidFgAcc1" presStyleIdx="3" presStyleCnt="6"/>
      <dgm:spPr/>
    </dgm:pt>
    <dgm:pt modelId="{8095E7FA-1F45-4E31-9092-2A77766DDD8F}" type="pres">
      <dgm:prSet presAssocID="{1473E22A-E150-4EC0-B7A1-EC8783AB1D38}" presName="Child" presStyleLbl="revTx" presStyleIdx="5" presStyleCnt="8" custScaleY="1507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D3407850-3057-4BEA-9FBC-CC3FE5B67E06}" type="pres">
      <dgm:prSet presAssocID="{A20794EE-EBF3-4F22-BD28-F18248BB3B5E}" presName="childComposite" presStyleCnt="0">
        <dgm:presLayoutVars>
          <dgm:chMax val="0"/>
          <dgm:chPref val="0"/>
        </dgm:presLayoutVars>
      </dgm:prSet>
      <dgm:spPr/>
    </dgm:pt>
    <dgm:pt modelId="{82BD94F6-2A2D-4F4B-9F82-21F332CE38E9}" type="pres">
      <dgm:prSet presAssocID="{A20794EE-EBF3-4F22-BD28-F18248BB3B5E}" presName="ChildAccent" presStyleLbl="solidFgAcc1" presStyleIdx="4" presStyleCnt="6" custLinFactNeighborX="2396" custLinFactNeighborY="54923"/>
      <dgm:spPr/>
    </dgm:pt>
    <dgm:pt modelId="{182267A7-80A3-480D-BB95-6688972BB549}" type="pres">
      <dgm:prSet presAssocID="{A20794EE-EBF3-4F22-BD28-F18248BB3B5E}" presName="Child" presStyleLbl="revTx" presStyleIdx="6" presStyleCnt="8" custLinFactNeighborY="267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BE3734F-4218-4D2B-95AD-C8D47D8C97B9}" type="pres">
      <dgm:prSet presAssocID="{ACE8F76C-F139-42EC-8200-A8FE244615F0}" presName="childComposite" presStyleCnt="0">
        <dgm:presLayoutVars>
          <dgm:chMax val="0"/>
          <dgm:chPref val="0"/>
        </dgm:presLayoutVars>
      </dgm:prSet>
      <dgm:spPr/>
    </dgm:pt>
    <dgm:pt modelId="{6EA775DA-26F3-4785-9E09-9AE8DA4B1A79}" type="pres">
      <dgm:prSet presAssocID="{ACE8F76C-F139-42EC-8200-A8FE244615F0}" presName="ChildAccent" presStyleLbl="solidFgAcc1" presStyleIdx="5" presStyleCnt="6" custLinFactY="100000" custLinFactNeighborY="125018"/>
      <dgm:spPr/>
    </dgm:pt>
    <dgm:pt modelId="{2B37ACC4-AE15-4086-BDB6-6B6B40044790}" type="pres">
      <dgm:prSet presAssocID="{ACE8F76C-F139-42EC-8200-A8FE244615F0}" presName="Child" presStyleLbl="revTx" presStyleIdx="7" presStyleCnt="8" custScaleY="209867" custLinFactY="58734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4AE6D63-B04A-4395-BB6A-ADDF4F1236DB}" type="presOf" srcId="{C3F7A6FE-C4C7-4469-9F0F-5D3FACEBDDC9}" destId="{00D88346-97CC-41AB-ACD8-70B175B1C4F8}" srcOrd="0" destOrd="0" presId="urn:microsoft.com/office/officeart/2008/layout/SquareAccentList"/>
    <dgm:cxn modelId="{DB421882-6440-419D-BE4D-3941F59AB64A}" type="presOf" srcId="{1473E22A-E150-4EC0-B7A1-EC8783AB1D38}" destId="{8095E7FA-1F45-4E31-9092-2A77766DDD8F}" srcOrd="0" destOrd="0" presId="urn:microsoft.com/office/officeart/2008/layout/SquareAccentList"/>
    <dgm:cxn modelId="{157C293D-90FA-4CFF-9994-C3A03C9DCA68}" srcId="{C3F7A6FE-C4C7-4469-9F0F-5D3FACEBDDC9}" destId="{6C021EDD-9787-4A09-BF54-F0A6C9FF868F}" srcOrd="0" destOrd="0" parTransId="{899D8690-36A9-4674-90D6-5414791C7372}" sibTransId="{23CA5248-4BE4-48B5-A5FD-37A8317F60C2}"/>
    <dgm:cxn modelId="{E7B3143A-5788-4786-AA11-970EC3CFD172}" srcId="{C3F7A6FE-C4C7-4469-9F0F-5D3FACEBDDC9}" destId="{013615D0-592F-4692-95C9-132C71C97597}" srcOrd="1" destOrd="0" parTransId="{6A59E464-8DBF-4565-807D-5B291D8574BF}" sibTransId="{7856FBDC-B0E8-4745-9E91-7B51BFB1F5A3}"/>
    <dgm:cxn modelId="{F5EE1295-2F28-4519-9AA1-675E847B330A}" srcId="{63B9B0CE-3466-4E25-9206-DAE040BE1481}" destId="{ACE8F76C-F139-42EC-8200-A8FE244615F0}" srcOrd="2" destOrd="0" parTransId="{9392FC7F-84A7-4037-97FB-A57FC451F380}" sibTransId="{F5862907-A391-4296-91BC-682659074650}"/>
    <dgm:cxn modelId="{A99A0CF3-69B1-44F4-B867-B746846F2B5C}" srcId="{C3F7A6FE-C4C7-4469-9F0F-5D3FACEBDDC9}" destId="{CB42F33D-FFC7-4844-8A42-526C99FD5A58}" srcOrd="2" destOrd="0" parTransId="{AD92FDFD-8B94-4252-85A9-F27F30988B09}" sibTransId="{B76F3B7F-1012-4A75-99DB-23A08A007117}"/>
    <dgm:cxn modelId="{944FAEBD-7421-4D4A-9C91-0A6F9F601EC2}" type="presOf" srcId="{6C021EDD-9787-4A09-BF54-F0A6C9FF868F}" destId="{527EDEA8-7BE5-4364-B6D5-066D73E126C5}" srcOrd="0" destOrd="0" presId="urn:microsoft.com/office/officeart/2008/layout/SquareAccentList"/>
    <dgm:cxn modelId="{A2D227AF-7224-43E2-89AC-79C171829371}" type="presOf" srcId="{ACE8F76C-F139-42EC-8200-A8FE244615F0}" destId="{2B37ACC4-AE15-4086-BDB6-6B6B40044790}" srcOrd="0" destOrd="0" presId="urn:microsoft.com/office/officeart/2008/layout/SquareAccentList"/>
    <dgm:cxn modelId="{BC6D0741-F4D3-4BDD-A889-E1A3B0999D23}" type="presOf" srcId="{CB42F33D-FFC7-4844-8A42-526C99FD5A58}" destId="{F11C9B52-D924-4919-BCB9-F6CF06D0E645}" srcOrd="0" destOrd="0" presId="urn:microsoft.com/office/officeart/2008/layout/SquareAccentList"/>
    <dgm:cxn modelId="{61564769-4EAE-471A-B314-FA5C2A0F2441}" type="presOf" srcId="{A20794EE-EBF3-4F22-BD28-F18248BB3B5E}" destId="{182267A7-80A3-480D-BB95-6688972BB549}" srcOrd="0" destOrd="0" presId="urn:microsoft.com/office/officeart/2008/layout/SquareAccentList"/>
    <dgm:cxn modelId="{B58BFA13-C0A0-4A5A-A4C9-A35B087647EA}" type="presOf" srcId="{BAC4E2AE-DA26-4E49-A618-BC6833B9F634}" destId="{034295CF-BF78-4301-8537-53EC17E7E60F}" srcOrd="0" destOrd="0" presId="urn:microsoft.com/office/officeart/2008/layout/SquareAccentList"/>
    <dgm:cxn modelId="{95975088-A4C8-433B-BB10-49E6B7CEF5FF}" srcId="{63B9B0CE-3466-4E25-9206-DAE040BE1481}" destId="{1473E22A-E150-4EC0-B7A1-EC8783AB1D38}" srcOrd="0" destOrd="0" parTransId="{A45C7F27-0B54-4815-8B7B-81B56156AD09}" sibTransId="{95F121DD-0AD1-45F4-BF5C-EBC78D7E892E}"/>
    <dgm:cxn modelId="{C86656C8-4FA4-4A26-B2C7-1B9342E4BEED}" srcId="{BAC4E2AE-DA26-4E49-A618-BC6833B9F634}" destId="{63B9B0CE-3466-4E25-9206-DAE040BE1481}" srcOrd="1" destOrd="0" parTransId="{38DFF45F-FCD1-4413-8473-5B43C3DBB453}" sibTransId="{E88816B3-4E84-4A1F-A9B7-33C7234FFE0F}"/>
    <dgm:cxn modelId="{272D06E4-0B13-4252-9EAE-8B39F2A74CA1}" srcId="{63B9B0CE-3466-4E25-9206-DAE040BE1481}" destId="{A20794EE-EBF3-4F22-BD28-F18248BB3B5E}" srcOrd="1" destOrd="0" parTransId="{C2F5C657-F490-48FD-9A05-83FAA18AA81A}" sibTransId="{6D887168-2BC7-45B1-A507-365CF6B08A7A}"/>
    <dgm:cxn modelId="{80FFCD9E-6AC3-43EF-AA3F-DD2AE6599D03}" type="presOf" srcId="{013615D0-592F-4692-95C9-132C71C97597}" destId="{C98D9007-2E45-439E-A07D-2E0A7A139371}" srcOrd="0" destOrd="0" presId="urn:microsoft.com/office/officeart/2008/layout/SquareAccentList"/>
    <dgm:cxn modelId="{7C754A81-0B47-4A9B-93F9-2D4E30B942F5}" type="presOf" srcId="{63B9B0CE-3466-4E25-9206-DAE040BE1481}" destId="{0C1605E1-AFEF-418A-9660-A2782B74F5E9}" srcOrd="0" destOrd="0" presId="urn:microsoft.com/office/officeart/2008/layout/SquareAccentList"/>
    <dgm:cxn modelId="{85F0BD31-BE5F-45BA-83FB-37419CB4384B}" srcId="{BAC4E2AE-DA26-4E49-A618-BC6833B9F634}" destId="{C3F7A6FE-C4C7-4469-9F0F-5D3FACEBDDC9}" srcOrd="0" destOrd="0" parTransId="{2E54A24F-7D9E-40B8-A68C-382320FD7B99}" sibTransId="{3A0BDDB8-9FCF-41F9-AB90-957BE5D750F3}"/>
    <dgm:cxn modelId="{A1D45135-F109-49B8-AE84-4A989F8B0977}" type="presParOf" srcId="{034295CF-BF78-4301-8537-53EC17E7E60F}" destId="{727AE80E-95C4-45AE-AFD2-9D10AC05BD91}" srcOrd="0" destOrd="0" presId="urn:microsoft.com/office/officeart/2008/layout/SquareAccentList"/>
    <dgm:cxn modelId="{E61A66AA-89A4-40F5-9052-25DA60A6B8A5}" type="presParOf" srcId="{727AE80E-95C4-45AE-AFD2-9D10AC05BD91}" destId="{E39C084E-8555-45E9-AFC0-3370CB89256F}" srcOrd="0" destOrd="0" presId="urn:microsoft.com/office/officeart/2008/layout/SquareAccentList"/>
    <dgm:cxn modelId="{31081294-0EDE-4384-8FEA-285072518184}" type="presParOf" srcId="{E39C084E-8555-45E9-AFC0-3370CB89256F}" destId="{8A0A2745-41DB-470A-9317-FD59D0A13C37}" srcOrd="0" destOrd="0" presId="urn:microsoft.com/office/officeart/2008/layout/SquareAccentList"/>
    <dgm:cxn modelId="{A282D1F6-58B9-44C7-8B3C-15FE07ADADA0}" type="presParOf" srcId="{E39C084E-8555-45E9-AFC0-3370CB89256F}" destId="{30DA5792-E406-491F-ADBE-18050AE66943}" srcOrd="1" destOrd="0" presId="urn:microsoft.com/office/officeart/2008/layout/SquareAccentList"/>
    <dgm:cxn modelId="{52D4947B-4CE9-4FC4-BC2A-7C10B26B3EA2}" type="presParOf" srcId="{E39C084E-8555-45E9-AFC0-3370CB89256F}" destId="{00D88346-97CC-41AB-ACD8-70B175B1C4F8}" srcOrd="2" destOrd="0" presId="urn:microsoft.com/office/officeart/2008/layout/SquareAccentList"/>
    <dgm:cxn modelId="{FBB075E9-BC61-43AE-B262-2E835F34203B}" type="presParOf" srcId="{727AE80E-95C4-45AE-AFD2-9D10AC05BD91}" destId="{6F3A31E1-770E-4BD7-AE31-438AE2B1A5F2}" srcOrd="1" destOrd="0" presId="urn:microsoft.com/office/officeart/2008/layout/SquareAccentList"/>
    <dgm:cxn modelId="{5A440E1A-A9E8-4927-B619-B1EEDCFE8D36}" type="presParOf" srcId="{6F3A31E1-770E-4BD7-AE31-438AE2B1A5F2}" destId="{884E48D2-8A3D-46B8-AD49-309859CB4E1F}" srcOrd="0" destOrd="0" presId="urn:microsoft.com/office/officeart/2008/layout/SquareAccentList"/>
    <dgm:cxn modelId="{19577AD6-9A43-4589-8424-EDBD4ACE5E37}" type="presParOf" srcId="{884E48D2-8A3D-46B8-AD49-309859CB4E1F}" destId="{9ECF61D9-A6E7-4D78-9B73-35D8891B2BC9}" srcOrd="0" destOrd="0" presId="urn:microsoft.com/office/officeart/2008/layout/SquareAccentList"/>
    <dgm:cxn modelId="{2D81C295-7AC9-431D-8A96-E50C6E03D4C3}" type="presParOf" srcId="{884E48D2-8A3D-46B8-AD49-309859CB4E1F}" destId="{527EDEA8-7BE5-4364-B6D5-066D73E126C5}" srcOrd="1" destOrd="0" presId="urn:microsoft.com/office/officeart/2008/layout/SquareAccentList"/>
    <dgm:cxn modelId="{6EB510E6-7143-4EDF-90E0-E71B8DECF2FD}" type="presParOf" srcId="{6F3A31E1-770E-4BD7-AE31-438AE2B1A5F2}" destId="{51C1183B-0D75-4AA2-8A8E-FEAB6342C12F}" srcOrd="1" destOrd="0" presId="urn:microsoft.com/office/officeart/2008/layout/SquareAccentList"/>
    <dgm:cxn modelId="{99860BF9-4AE5-49E4-AB51-B5982D4940A1}" type="presParOf" srcId="{51C1183B-0D75-4AA2-8A8E-FEAB6342C12F}" destId="{10FC7527-5C48-45FD-86F9-4FBB96D41501}" srcOrd="0" destOrd="0" presId="urn:microsoft.com/office/officeart/2008/layout/SquareAccentList"/>
    <dgm:cxn modelId="{1AF3564F-A6D6-4699-8D35-F9BBED507613}" type="presParOf" srcId="{51C1183B-0D75-4AA2-8A8E-FEAB6342C12F}" destId="{C98D9007-2E45-439E-A07D-2E0A7A139371}" srcOrd="1" destOrd="0" presId="urn:microsoft.com/office/officeart/2008/layout/SquareAccentList"/>
    <dgm:cxn modelId="{05F9EAFA-B9B1-451A-9496-423868C76D69}" type="presParOf" srcId="{6F3A31E1-770E-4BD7-AE31-438AE2B1A5F2}" destId="{7281F4ED-9561-4136-AE23-96C9DF59FBC8}" srcOrd="2" destOrd="0" presId="urn:microsoft.com/office/officeart/2008/layout/SquareAccentList"/>
    <dgm:cxn modelId="{BA9D8245-94BB-4703-9555-CA94F9C5E1A5}" type="presParOf" srcId="{7281F4ED-9561-4136-AE23-96C9DF59FBC8}" destId="{6CE83ACF-E627-4EC4-A5B8-67A2EBBCE128}" srcOrd="0" destOrd="0" presId="urn:microsoft.com/office/officeart/2008/layout/SquareAccentList"/>
    <dgm:cxn modelId="{9E810099-FE3C-4246-AE53-F96977985F69}" type="presParOf" srcId="{7281F4ED-9561-4136-AE23-96C9DF59FBC8}" destId="{F11C9B52-D924-4919-BCB9-F6CF06D0E645}" srcOrd="1" destOrd="0" presId="urn:microsoft.com/office/officeart/2008/layout/SquareAccentList"/>
    <dgm:cxn modelId="{406B0FD4-6792-4DA6-BAD4-63AA00B46D47}" type="presParOf" srcId="{034295CF-BF78-4301-8537-53EC17E7E60F}" destId="{14D5EC39-3F81-49C2-B6D1-5E5DD8EB1A47}" srcOrd="1" destOrd="0" presId="urn:microsoft.com/office/officeart/2008/layout/SquareAccentList"/>
    <dgm:cxn modelId="{249F0D18-3C08-4DCA-AA46-3C8DB4726712}" type="presParOf" srcId="{14D5EC39-3F81-49C2-B6D1-5E5DD8EB1A47}" destId="{EF55115D-65AB-419A-B863-CEF5345D308F}" srcOrd="0" destOrd="0" presId="urn:microsoft.com/office/officeart/2008/layout/SquareAccentList"/>
    <dgm:cxn modelId="{E23B3E7B-E596-49A3-8143-BBE52EB13365}" type="presParOf" srcId="{EF55115D-65AB-419A-B863-CEF5345D308F}" destId="{9FB9E9A0-C284-487E-BBDD-5C827A3707F0}" srcOrd="0" destOrd="0" presId="urn:microsoft.com/office/officeart/2008/layout/SquareAccentList"/>
    <dgm:cxn modelId="{857801C2-C934-45D9-BC88-351506F8CBFF}" type="presParOf" srcId="{EF55115D-65AB-419A-B863-CEF5345D308F}" destId="{0FC44373-511D-47AB-9EA1-C38ABB216DC0}" srcOrd="1" destOrd="0" presId="urn:microsoft.com/office/officeart/2008/layout/SquareAccentList"/>
    <dgm:cxn modelId="{4314F245-6757-4420-BF68-FE178C9C5FE7}" type="presParOf" srcId="{EF55115D-65AB-419A-B863-CEF5345D308F}" destId="{0C1605E1-AFEF-418A-9660-A2782B74F5E9}" srcOrd="2" destOrd="0" presId="urn:microsoft.com/office/officeart/2008/layout/SquareAccentList"/>
    <dgm:cxn modelId="{BC0350CB-39DA-41EE-A81B-8CC46B475FC2}" type="presParOf" srcId="{14D5EC39-3F81-49C2-B6D1-5E5DD8EB1A47}" destId="{B0932843-5DA1-4951-B9F4-A335453D3E28}" srcOrd="1" destOrd="0" presId="urn:microsoft.com/office/officeart/2008/layout/SquareAccentList"/>
    <dgm:cxn modelId="{71F54D93-95B3-4DEB-AF2F-AE3FBE800E37}" type="presParOf" srcId="{B0932843-5DA1-4951-B9F4-A335453D3E28}" destId="{EDEABF87-8C2B-4993-9D17-E85D06C801CE}" srcOrd="0" destOrd="0" presId="urn:microsoft.com/office/officeart/2008/layout/SquareAccentList"/>
    <dgm:cxn modelId="{D6F2EB0A-0D17-4077-9A6A-C1507D4EA3EC}" type="presParOf" srcId="{EDEABF87-8C2B-4993-9D17-E85D06C801CE}" destId="{5F19CB35-9D89-4BF5-9A39-940548F63946}" srcOrd="0" destOrd="0" presId="urn:microsoft.com/office/officeart/2008/layout/SquareAccentList"/>
    <dgm:cxn modelId="{5110ACC6-CDE9-4476-A960-BA6967DC7C22}" type="presParOf" srcId="{EDEABF87-8C2B-4993-9D17-E85D06C801CE}" destId="{8095E7FA-1F45-4E31-9092-2A77766DDD8F}" srcOrd="1" destOrd="0" presId="urn:microsoft.com/office/officeart/2008/layout/SquareAccentList"/>
    <dgm:cxn modelId="{3441CD00-A7E4-4BA5-8A8A-874139469B7D}" type="presParOf" srcId="{B0932843-5DA1-4951-B9F4-A335453D3E28}" destId="{D3407850-3057-4BEA-9FBC-CC3FE5B67E06}" srcOrd="1" destOrd="0" presId="urn:microsoft.com/office/officeart/2008/layout/SquareAccentList"/>
    <dgm:cxn modelId="{EABF1CA7-6E89-4732-BC14-9E61A78BF4DA}" type="presParOf" srcId="{D3407850-3057-4BEA-9FBC-CC3FE5B67E06}" destId="{82BD94F6-2A2D-4F4B-9F82-21F332CE38E9}" srcOrd="0" destOrd="0" presId="urn:microsoft.com/office/officeart/2008/layout/SquareAccentList"/>
    <dgm:cxn modelId="{EA92D398-44B2-406A-B46E-EE10E43490E4}" type="presParOf" srcId="{D3407850-3057-4BEA-9FBC-CC3FE5B67E06}" destId="{182267A7-80A3-480D-BB95-6688972BB549}" srcOrd="1" destOrd="0" presId="urn:microsoft.com/office/officeart/2008/layout/SquareAccentList"/>
    <dgm:cxn modelId="{299473DA-76A9-4A86-B12E-B4E0BDDF79BD}" type="presParOf" srcId="{B0932843-5DA1-4951-B9F4-A335453D3E28}" destId="{EBE3734F-4218-4D2B-95AD-C8D47D8C97B9}" srcOrd="2" destOrd="0" presId="urn:microsoft.com/office/officeart/2008/layout/SquareAccentList"/>
    <dgm:cxn modelId="{5DCEF078-393C-4BDC-B436-5F867D4D5666}" type="presParOf" srcId="{EBE3734F-4218-4D2B-95AD-C8D47D8C97B9}" destId="{6EA775DA-26F3-4785-9E09-9AE8DA4B1A79}" srcOrd="0" destOrd="0" presId="urn:microsoft.com/office/officeart/2008/layout/SquareAccentList"/>
    <dgm:cxn modelId="{819398F4-7404-4659-A484-F40832A57D80}" type="presParOf" srcId="{EBE3734F-4218-4D2B-95AD-C8D47D8C97B9}" destId="{2B37ACC4-AE15-4086-BDB6-6B6B40044790}" srcOrd="1" destOrd="0" presId="urn:microsoft.com/office/officeart/2008/layout/SquareAccentList"/>
  </dgm:cxnLst>
  <dgm:bg>
    <a:solidFill>
      <a:schemeClr val="accent3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8D2CD1-20B3-493A-BB8B-A86FCAAD3B3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F27BB338-6359-4B2A-B5BF-3ECC511A13F0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200" b="1" dirty="0" smtClean="0">
              <a:solidFill>
                <a:srgbClr val="FF0000"/>
              </a:solidFill>
            </a:rPr>
            <a:t>Pengangkatan Pertama </a:t>
          </a:r>
        </a:p>
        <a:p>
          <a:r>
            <a:rPr lang="id-ID" sz="1200" dirty="0" smtClean="0">
              <a:solidFill>
                <a:schemeClr val="tx1"/>
              </a:solidFill>
            </a:rPr>
            <a:t>(AKK 103 rincian pendidikan minimal linier 100 dan latsar + induksi 3)</a:t>
          </a:r>
        </a:p>
        <a:p>
          <a:r>
            <a:rPr lang="id-ID" sz="1200" dirty="0" smtClean="0">
              <a:solidFill>
                <a:schemeClr val="tx1"/>
              </a:solidFill>
            </a:rPr>
            <a:t>Tahun I pembelajaran/bimbingan tdk dinilai atau masuknya pd program induksi</a:t>
          </a:r>
          <a:endParaRPr lang="id-ID" sz="1200" dirty="0">
            <a:solidFill>
              <a:schemeClr val="tx1"/>
            </a:solidFill>
          </a:endParaRPr>
        </a:p>
      </dgm:t>
    </dgm:pt>
    <dgm:pt modelId="{61D1A0D6-9A3E-421F-BD34-BB69A5A52B48}" type="parTrans" cxnId="{6D113632-E869-41AB-AC1B-ECA6A5D08D2F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7B47792E-2DF8-401C-BC04-D6C41F269C2F}" type="sibTrans" cxnId="{6D113632-E869-41AB-AC1B-ECA6A5D08D2F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15EEBC7F-3047-4C5A-AF17-30B7D99C82DB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200" b="1" dirty="0" smtClean="0">
              <a:solidFill>
                <a:srgbClr val="FF0000"/>
              </a:solidFill>
            </a:rPr>
            <a:t>Pengangkatan perpindahan dr jabatan lain</a:t>
          </a:r>
        </a:p>
        <a:p>
          <a:r>
            <a:rPr lang="id-ID" sz="1200" b="0" dirty="0" smtClean="0">
              <a:solidFill>
                <a:schemeClr val="tx1"/>
              </a:solidFill>
            </a:rPr>
            <a:t>(Ijazah linier, STTPP relevan, induksi 1 tahun  dan unsur lainnya dpt dipertimbangkan)</a:t>
          </a:r>
        </a:p>
        <a:p>
          <a:r>
            <a:rPr lang="id-ID" sz="1200" dirty="0" smtClean="0">
              <a:solidFill>
                <a:schemeClr val="tx1"/>
              </a:solidFill>
            </a:rPr>
            <a:t>Tahun I pembelajaran/bimbingan tdk dinilai atau masuknya pd program induksi</a:t>
          </a:r>
          <a:endParaRPr lang="id-ID" sz="1200" b="0" dirty="0" smtClean="0">
            <a:solidFill>
              <a:schemeClr val="tx1"/>
            </a:solidFill>
          </a:endParaRPr>
        </a:p>
      </dgm:t>
    </dgm:pt>
    <dgm:pt modelId="{2DE0B976-89BD-4A67-9393-27519BECC68A}" type="parTrans" cxnId="{DD4CBEC5-972F-4028-B5D3-40C77B2F8830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38DBD931-44DA-4243-984F-59A77B34B7E3}" type="sibTrans" cxnId="{DD4CBEC5-972F-4028-B5D3-40C77B2F8830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60D0CF7E-2165-4A1B-8F3E-25E5A858EA7B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400" dirty="0" smtClean="0">
              <a:solidFill>
                <a:schemeClr val="tx1"/>
              </a:solidFill>
            </a:rPr>
            <a:t>Rekomendasi PAK sesuai mekanisme/jenis pengangkatannya</a:t>
          </a:r>
          <a:endParaRPr lang="id-ID" sz="1400" dirty="0">
            <a:solidFill>
              <a:schemeClr val="tx1"/>
            </a:solidFill>
          </a:endParaRPr>
        </a:p>
      </dgm:t>
    </dgm:pt>
    <dgm:pt modelId="{E3F31B97-E045-43AD-BE81-0891E627AD21}" type="parTrans" cxnId="{B792C9E6-79C5-414B-A8C5-44B5948123B8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2FF53942-84A4-456A-8B20-637A7A0090C4}" type="sibTrans" cxnId="{B792C9E6-79C5-414B-A8C5-44B5948123B8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73292E79-3940-4E1A-AE7D-8A19B4F3E148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600" dirty="0" smtClean="0">
              <a:solidFill>
                <a:schemeClr val="tx1"/>
              </a:solidFill>
            </a:rPr>
            <a:t>Dimungkinkan antara pangkat dan jabatannya tdk sama, tergantung AKK yang diperoleh untuk untuk menentukan jenjang jabatannya</a:t>
          </a:r>
          <a:endParaRPr lang="id-ID" sz="1600" dirty="0">
            <a:solidFill>
              <a:schemeClr val="tx1"/>
            </a:solidFill>
          </a:endParaRPr>
        </a:p>
      </dgm:t>
    </dgm:pt>
    <dgm:pt modelId="{CDF7015E-78F7-4E11-8426-8381F18F1A68}" type="parTrans" cxnId="{9A18B392-B887-4794-A29E-3B895E802389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DD468C32-DFB7-446B-AEAC-4CDB261850F4}" type="sibTrans" cxnId="{9A18B392-B887-4794-A29E-3B895E802389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A799FB2D-087D-49FD-9A30-76194115E6BB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600" dirty="0" smtClean="0">
              <a:solidFill>
                <a:schemeClr val="tx1"/>
              </a:solidFill>
            </a:rPr>
            <a:t>Pada tahun kedua dan seterusnya unsur tupoksi dan lainnya dapat dinilai</a:t>
          </a:r>
          <a:endParaRPr lang="id-ID" sz="1600" dirty="0">
            <a:solidFill>
              <a:schemeClr val="tx1"/>
            </a:solidFill>
          </a:endParaRPr>
        </a:p>
      </dgm:t>
    </dgm:pt>
    <dgm:pt modelId="{C2F45F08-BDB5-459A-81D3-A6F48F62CC6E}" type="parTrans" cxnId="{FF9BD0EE-209B-4914-B523-E7F40BA50C30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7FEF455D-1DAE-40A2-9AF1-32D3A2881415}" type="sibTrans" cxnId="{FF9BD0EE-209B-4914-B523-E7F40BA50C30}">
      <dgm:prSet/>
      <dgm:spPr/>
      <dgm:t>
        <a:bodyPr/>
        <a:lstStyle/>
        <a:p>
          <a:endParaRPr lang="id-ID">
            <a:solidFill>
              <a:schemeClr val="tx1"/>
            </a:solidFill>
          </a:endParaRPr>
        </a:p>
      </dgm:t>
    </dgm:pt>
    <dgm:pt modelId="{BA68661E-13FE-4C9A-A6ED-A1A0C4BD5A1E}">
      <dgm:prSet phldrT="[Text]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d-ID" dirty="0" smtClean="0">
              <a:solidFill>
                <a:schemeClr val="tx1"/>
              </a:solidFill>
            </a:rPr>
            <a:t>CPNS formasi JF Guru dapat dinaikkan pangkatnya setingkat lebih tinggi secara reguler (2 kali KP) </a:t>
          </a:r>
          <a:r>
            <a:rPr lang="id-ID" b="1" dirty="0" smtClean="0">
              <a:solidFill>
                <a:srgbClr val="FF0000"/>
              </a:solidFill>
            </a:rPr>
            <a:t>selama blm diangkat dalam JF Guru</a:t>
          </a:r>
          <a:r>
            <a:rPr lang="id-ID" dirty="0" smtClean="0">
              <a:solidFill>
                <a:schemeClr val="tx1"/>
              </a:solidFill>
            </a:rPr>
            <a:t> tanpa melampirkan PAK syarat melaksananakan tugas Guru dan </a:t>
          </a:r>
          <a:r>
            <a:rPr lang="id-ID" b="1" dirty="0" smtClean="0">
              <a:solidFill>
                <a:srgbClr val="FF0000"/>
              </a:solidFill>
            </a:rPr>
            <a:t>belum berserdik </a:t>
          </a:r>
          <a:r>
            <a:rPr lang="id-ID" dirty="0" smtClean="0">
              <a:solidFill>
                <a:schemeClr val="tx1"/>
              </a:solidFill>
            </a:rPr>
            <a:t>(melampirkan pernyataan dr Kepala Dinas Dikbud</a:t>
          </a:r>
          <a:endParaRPr lang="id-ID" dirty="0">
            <a:solidFill>
              <a:schemeClr val="tx1"/>
            </a:solidFill>
          </a:endParaRPr>
        </a:p>
      </dgm:t>
    </dgm:pt>
    <dgm:pt modelId="{9EFB4057-5877-4E3E-B712-39D54D0CB5E5}" type="parTrans" cxnId="{5E521089-5909-486A-B3C7-23412ACB1C06}">
      <dgm:prSet/>
      <dgm:spPr/>
      <dgm:t>
        <a:bodyPr/>
        <a:lstStyle/>
        <a:p>
          <a:endParaRPr lang="id-ID"/>
        </a:p>
      </dgm:t>
    </dgm:pt>
    <dgm:pt modelId="{6AD14ECF-1C48-484C-90B0-0F7F0EA95C94}" type="sibTrans" cxnId="{5E521089-5909-486A-B3C7-23412ACB1C06}">
      <dgm:prSet/>
      <dgm:spPr/>
      <dgm:t>
        <a:bodyPr/>
        <a:lstStyle/>
        <a:p>
          <a:endParaRPr lang="id-ID"/>
        </a:p>
      </dgm:t>
    </dgm:pt>
    <dgm:pt modelId="{8267C110-F5D4-4C46-ACDD-F8BA1E7BF309}" type="pres">
      <dgm:prSet presAssocID="{0C8D2CD1-20B3-493A-BB8B-A86FCAAD3B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E277BE4-1C0F-4D02-997E-DF197C4747FE}" type="pres">
      <dgm:prSet presAssocID="{F27BB338-6359-4B2A-B5BF-3ECC511A13F0}" presName="node" presStyleLbl="node1" presStyleIdx="0" presStyleCnt="6" custScaleY="140255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7029365-AD48-43AF-8D89-EF83A5EC29DA}" type="pres">
      <dgm:prSet presAssocID="{7B47792E-2DF8-401C-BC04-D6C41F269C2F}" presName="sibTrans" presStyleCnt="0"/>
      <dgm:spPr/>
    </dgm:pt>
    <dgm:pt modelId="{7B2797A7-0A01-46A1-83C8-A794B5B94B4A}" type="pres">
      <dgm:prSet presAssocID="{15EEBC7F-3047-4C5A-AF17-30B7D99C82DB}" presName="node" presStyleLbl="node1" presStyleIdx="1" presStyleCnt="6" custScaleY="1301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52D5F7D-568A-45F2-812F-FB7DD102FEE0}" type="pres">
      <dgm:prSet presAssocID="{38DBD931-44DA-4243-984F-59A77B34B7E3}" presName="sibTrans" presStyleCnt="0"/>
      <dgm:spPr/>
    </dgm:pt>
    <dgm:pt modelId="{276D92FA-C376-4F46-8587-D185E7972F68}" type="pres">
      <dgm:prSet presAssocID="{60D0CF7E-2165-4A1B-8F3E-25E5A858EA7B}" presName="node" presStyleLbl="node1" presStyleIdx="2" presStyleCnt="6" custScaleY="134585" custLinFactNeighborX="-5660" custLinFactNeighborY="157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5ABD275-6E61-469E-B863-EA918D5167D1}" type="pres">
      <dgm:prSet presAssocID="{2FF53942-84A4-456A-8B20-637A7A0090C4}" presName="sibTrans" presStyleCnt="0"/>
      <dgm:spPr/>
    </dgm:pt>
    <dgm:pt modelId="{EB000230-CA45-4597-8F24-D1FA48766260}" type="pres">
      <dgm:prSet presAssocID="{73292E79-3940-4E1A-AE7D-8A19B4F3E148}" presName="node" presStyleLbl="node1" presStyleIdx="3" presStyleCnt="6" custScaleY="148113" custLinFactX="8679" custLinFactNeighborX="100000" custLinFactNeighborY="-1446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C822B15-5A70-4D93-9104-6785B76ED872}" type="pres">
      <dgm:prSet presAssocID="{DD468C32-DFB7-446B-AEAC-4CDB261850F4}" presName="sibTrans" presStyleCnt="0"/>
      <dgm:spPr/>
    </dgm:pt>
    <dgm:pt modelId="{998FB2B3-E36A-4D77-B36B-14DB7B1AAB6A}" type="pres">
      <dgm:prSet presAssocID="{A799FB2D-087D-49FD-9A30-76194115E6BB}" presName="node" presStyleLbl="node1" presStyleIdx="4" presStyleCnt="6" custScaleX="99999" custScaleY="143712" custLinFactX="-65001" custLinFactNeighborX="-100000" custLinFactNeighborY="-1949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8A62E0C-7DFC-4C41-9291-E7011CCEF2AB}" type="pres">
      <dgm:prSet presAssocID="{7FEF455D-1DAE-40A2-9AF1-32D3A2881415}" presName="sibTrans" presStyleCnt="0"/>
      <dgm:spPr/>
    </dgm:pt>
    <dgm:pt modelId="{E3504612-DC5A-4558-82F9-B1E60E16A2D0}" type="pres">
      <dgm:prSet presAssocID="{BA68661E-13FE-4C9A-A6ED-A1A0C4BD5A1E}" presName="node" presStyleLbl="node1" presStyleIdx="5" presStyleCnt="6" custScaleY="153777" custLinFactNeighborX="-5660" custLinFactNeighborY="-14467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2A424BB1-1BFB-4A19-A21E-16A68FB2BF3A}" type="presOf" srcId="{BA68661E-13FE-4C9A-A6ED-A1A0C4BD5A1E}" destId="{E3504612-DC5A-4558-82F9-B1E60E16A2D0}" srcOrd="0" destOrd="0" presId="urn:microsoft.com/office/officeart/2005/8/layout/default"/>
    <dgm:cxn modelId="{9A18B392-B887-4794-A29E-3B895E802389}" srcId="{0C8D2CD1-20B3-493A-BB8B-A86FCAAD3B39}" destId="{73292E79-3940-4E1A-AE7D-8A19B4F3E148}" srcOrd="3" destOrd="0" parTransId="{CDF7015E-78F7-4E11-8426-8381F18F1A68}" sibTransId="{DD468C32-DFB7-446B-AEAC-4CDB261850F4}"/>
    <dgm:cxn modelId="{6D113632-E869-41AB-AC1B-ECA6A5D08D2F}" srcId="{0C8D2CD1-20B3-493A-BB8B-A86FCAAD3B39}" destId="{F27BB338-6359-4B2A-B5BF-3ECC511A13F0}" srcOrd="0" destOrd="0" parTransId="{61D1A0D6-9A3E-421F-BD34-BB69A5A52B48}" sibTransId="{7B47792E-2DF8-401C-BC04-D6C41F269C2F}"/>
    <dgm:cxn modelId="{B792C9E6-79C5-414B-A8C5-44B5948123B8}" srcId="{0C8D2CD1-20B3-493A-BB8B-A86FCAAD3B39}" destId="{60D0CF7E-2165-4A1B-8F3E-25E5A858EA7B}" srcOrd="2" destOrd="0" parTransId="{E3F31B97-E045-43AD-BE81-0891E627AD21}" sibTransId="{2FF53942-84A4-456A-8B20-637A7A0090C4}"/>
    <dgm:cxn modelId="{5E521089-5909-486A-B3C7-23412ACB1C06}" srcId="{0C8D2CD1-20B3-493A-BB8B-A86FCAAD3B39}" destId="{BA68661E-13FE-4C9A-A6ED-A1A0C4BD5A1E}" srcOrd="5" destOrd="0" parTransId="{9EFB4057-5877-4E3E-B712-39D54D0CB5E5}" sibTransId="{6AD14ECF-1C48-484C-90B0-0F7F0EA95C94}"/>
    <dgm:cxn modelId="{35EAD7F1-7F8B-47A1-9359-AEBD33DA3DB2}" type="presOf" srcId="{15EEBC7F-3047-4C5A-AF17-30B7D99C82DB}" destId="{7B2797A7-0A01-46A1-83C8-A794B5B94B4A}" srcOrd="0" destOrd="0" presId="urn:microsoft.com/office/officeart/2005/8/layout/default"/>
    <dgm:cxn modelId="{34F21600-FC31-4360-AB8D-5ED3D97B3088}" type="presOf" srcId="{F27BB338-6359-4B2A-B5BF-3ECC511A13F0}" destId="{DE277BE4-1C0F-4D02-997E-DF197C4747FE}" srcOrd="0" destOrd="0" presId="urn:microsoft.com/office/officeart/2005/8/layout/default"/>
    <dgm:cxn modelId="{C799C4B9-64E4-48C4-9783-721309E5FE68}" type="presOf" srcId="{60D0CF7E-2165-4A1B-8F3E-25E5A858EA7B}" destId="{276D92FA-C376-4F46-8587-D185E7972F68}" srcOrd="0" destOrd="0" presId="urn:microsoft.com/office/officeart/2005/8/layout/default"/>
    <dgm:cxn modelId="{29C75A0E-673D-4BD6-ADE6-10F001262B4D}" type="presOf" srcId="{73292E79-3940-4E1A-AE7D-8A19B4F3E148}" destId="{EB000230-CA45-4597-8F24-D1FA48766260}" srcOrd="0" destOrd="0" presId="urn:microsoft.com/office/officeart/2005/8/layout/default"/>
    <dgm:cxn modelId="{B57F354C-6B63-4A11-BFDC-748C42116FF5}" type="presOf" srcId="{0C8D2CD1-20B3-493A-BB8B-A86FCAAD3B39}" destId="{8267C110-F5D4-4C46-ACDD-F8BA1E7BF309}" srcOrd="0" destOrd="0" presId="urn:microsoft.com/office/officeart/2005/8/layout/default"/>
    <dgm:cxn modelId="{07321B83-00C4-43AA-86D9-6E1D15326342}" type="presOf" srcId="{A799FB2D-087D-49FD-9A30-76194115E6BB}" destId="{998FB2B3-E36A-4D77-B36B-14DB7B1AAB6A}" srcOrd="0" destOrd="0" presId="urn:microsoft.com/office/officeart/2005/8/layout/default"/>
    <dgm:cxn modelId="{FF9BD0EE-209B-4914-B523-E7F40BA50C30}" srcId="{0C8D2CD1-20B3-493A-BB8B-A86FCAAD3B39}" destId="{A799FB2D-087D-49FD-9A30-76194115E6BB}" srcOrd="4" destOrd="0" parTransId="{C2F45F08-BDB5-459A-81D3-A6F48F62CC6E}" sibTransId="{7FEF455D-1DAE-40A2-9AF1-32D3A2881415}"/>
    <dgm:cxn modelId="{DD4CBEC5-972F-4028-B5D3-40C77B2F8830}" srcId="{0C8D2CD1-20B3-493A-BB8B-A86FCAAD3B39}" destId="{15EEBC7F-3047-4C5A-AF17-30B7D99C82DB}" srcOrd="1" destOrd="0" parTransId="{2DE0B976-89BD-4A67-9393-27519BECC68A}" sibTransId="{38DBD931-44DA-4243-984F-59A77B34B7E3}"/>
    <dgm:cxn modelId="{157A5FFF-9053-4A49-B703-FE0A1F30D7A8}" type="presParOf" srcId="{8267C110-F5D4-4C46-ACDD-F8BA1E7BF309}" destId="{DE277BE4-1C0F-4D02-997E-DF197C4747FE}" srcOrd="0" destOrd="0" presId="urn:microsoft.com/office/officeart/2005/8/layout/default"/>
    <dgm:cxn modelId="{1D4E95D7-E206-4841-818E-36FFAC48D845}" type="presParOf" srcId="{8267C110-F5D4-4C46-ACDD-F8BA1E7BF309}" destId="{97029365-AD48-43AF-8D89-EF83A5EC29DA}" srcOrd="1" destOrd="0" presId="urn:microsoft.com/office/officeart/2005/8/layout/default"/>
    <dgm:cxn modelId="{781AF6FA-3D07-4B1A-BECA-2217B6102549}" type="presParOf" srcId="{8267C110-F5D4-4C46-ACDD-F8BA1E7BF309}" destId="{7B2797A7-0A01-46A1-83C8-A794B5B94B4A}" srcOrd="2" destOrd="0" presId="urn:microsoft.com/office/officeart/2005/8/layout/default"/>
    <dgm:cxn modelId="{5F228E3A-D1FF-4BEF-BF57-50281F2BB21B}" type="presParOf" srcId="{8267C110-F5D4-4C46-ACDD-F8BA1E7BF309}" destId="{B52D5F7D-568A-45F2-812F-FB7DD102FEE0}" srcOrd="3" destOrd="0" presId="urn:microsoft.com/office/officeart/2005/8/layout/default"/>
    <dgm:cxn modelId="{E36ACE82-DD49-4319-9FCF-5675BCF5B4C2}" type="presParOf" srcId="{8267C110-F5D4-4C46-ACDD-F8BA1E7BF309}" destId="{276D92FA-C376-4F46-8587-D185E7972F68}" srcOrd="4" destOrd="0" presId="urn:microsoft.com/office/officeart/2005/8/layout/default"/>
    <dgm:cxn modelId="{2FB5FF12-1F7A-4AF9-B669-5D42B0244C5E}" type="presParOf" srcId="{8267C110-F5D4-4C46-ACDD-F8BA1E7BF309}" destId="{B5ABD275-6E61-469E-B863-EA918D5167D1}" srcOrd="5" destOrd="0" presId="urn:microsoft.com/office/officeart/2005/8/layout/default"/>
    <dgm:cxn modelId="{A6E85F0A-7526-477C-9B5C-F45F112C645A}" type="presParOf" srcId="{8267C110-F5D4-4C46-ACDD-F8BA1E7BF309}" destId="{EB000230-CA45-4597-8F24-D1FA48766260}" srcOrd="6" destOrd="0" presId="urn:microsoft.com/office/officeart/2005/8/layout/default"/>
    <dgm:cxn modelId="{FD445EAF-41BA-46D6-9BDE-88550E5582D8}" type="presParOf" srcId="{8267C110-F5D4-4C46-ACDD-F8BA1E7BF309}" destId="{6C822B15-5A70-4D93-9104-6785B76ED872}" srcOrd="7" destOrd="0" presId="urn:microsoft.com/office/officeart/2005/8/layout/default"/>
    <dgm:cxn modelId="{0771C541-2788-421B-A140-2FBD8E6BE361}" type="presParOf" srcId="{8267C110-F5D4-4C46-ACDD-F8BA1E7BF309}" destId="{998FB2B3-E36A-4D77-B36B-14DB7B1AAB6A}" srcOrd="8" destOrd="0" presId="urn:microsoft.com/office/officeart/2005/8/layout/default"/>
    <dgm:cxn modelId="{2C5B5D60-3D5D-40C2-8AC4-2373D4A41F1C}" type="presParOf" srcId="{8267C110-F5D4-4C46-ACDD-F8BA1E7BF309}" destId="{68A62E0C-7DFC-4C41-9291-E7011CCEF2AB}" srcOrd="9" destOrd="0" presId="urn:microsoft.com/office/officeart/2005/8/layout/default"/>
    <dgm:cxn modelId="{E582C643-713A-498A-9C46-E47AE20AA4FE}" type="presParOf" srcId="{8267C110-F5D4-4C46-ACDD-F8BA1E7BF309}" destId="{E3504612-DC5A-4558-82F9-B1E60E16A2D0}" srcOrd="10" destOrd="0" presId="urn:microsoft.com/office/officeart/2005/8/layout/default"/>
  </dgm:cxnLst>
  <dgm:bg>
    <a:solidFill>
      <a:schemeClr val="bg1"/>
    </a:solidFill>
  </dgm:bg>
  <dgm:whole>
    <a:ln>
      <a:solidFill>
        <a:srgbClr val="00B0F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F21499-24D2-45D6-A459-97E7283478D4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D419BC0B-D7AC-42D1-91D0-B4F0A9ADA5C1}">
      <dgm:prSet phldrT="[Text]"/>
      <dgm:spPr/>
      <dgm:t>
        <a:bodyPr/>
        <a:lstStyle/>
        <a:p>
          <a:r>
            <a:rPr lang="id-ID" dirty="0" smtClean="0"/>
            <a:t>Penyesuaian JF</a:t>
          </a:r>
          <a:endParaRPr lang="id-ID" dirty="0"/>
        </a:p>
      </dgm:t>
    </dgm:pt>
    <dgm:pt modelId="{75EC8EA4-087E-4586-8B72-B3C6B60F82D8}" type="parTrans" cxnId="{4B598391-4056-42CC-B544-463B510C735D}">
      <dgm:prSet/>
      <dgm:spPr/>
      <dgm:t>
        <a:bodyPr/>
        <a:lstStyle/>
        <a:p>
          <a:endParaRPr lang="id-ID"/>
        </a:p>
      </dgm:t>
    </dgm:pt>
    <dgm:pt modelId="{A037380E-B4B2-414E-B3ED-B3503F668949}" type="sibTrans" cxnId="{4B598391-4056-42CC-B544-463B510C735D}">
      <dgm:prSet/>
      <dgm:spPr/>
      <dgm:t>
        <a:bodyPr/>
        <a:lstStyle/>
        <a:p>
          <a:endParaRPr lang="id-ID"/>
        </a:p>
      </dgm:t>
    </dgm:pt>
    <dgm:pt modelId="{A86B6BA6-6AD0-4C2C-B4B3-70CB65CD91D9}">
      <dgm:prSet phldrT="[Text]"/>
      <dgm:spPr/>
      <dgm:t>
        <a:bodyPr/>
        <a:lstStyle/>
        <a:p>
          <a:r>
            <a:rPr lang="id-ID" dirty="0" smtClean="0"/>
            <a:t>Pangkat Min III/a (Sdh/blm S1/D4) dan memiliki PAK sd 2015 (apabila sdh disesuaikan jabatannya menggunakan Permenpan 16 Tahun 2009)</a:t>
          </a:r>
          <a:endParaRPr lang="id-ID" dirty="0"/>
        </a:p>
      </dgm:t>
    </dgm:pt>
    <dgm:pt modelId="{B557A5F3-4648-4FF6-B734-5B26AF2C4C6B}" type="parTrans" cxnId="{AE70457E-DE9A-4FB9-BEEE-2F30E24ADBFC}">
      <dgm:prSet/>
      <dgm:spPr/>
      <dgm:t>
        <a:bodyPr/>
        <a:lstStyle/>
        <a:p>
          <a:endParaRPr lang="id-ID"/>
        </a:p>
      </dgm:t>
    </dgm:pt>
    <dgm:pt modelId="{B259BC66-40CB-4551-8369-A149638161BE}" type="sibTrans" cxnId="{AE70457E-DE9A-4FB9-BEEE-2F30E24ADBFC}">
      <dgm:prSet/>
      <dgm:spPr/>
      <dgm:t>
        <a:bodyPr/>
        <a:lstStyle/>
        <a:p>
          <a:endParaRPr lang="id-ID"/>
        </a:p>
      </dgm:t>
    </dgm:pt>
    <dgm:pt modelId="{664D42F7-4570-41F6-95DE-21796F5FAFF3}">
      <dgm:prSet phldrT="[Text]"/>
      <dgm:spPr/>
      <dgm:t>
        <a:bodyPr/>
        <a:lstStyle/>
        <a:p>
          <a:r>
            <a:rPr lang="id-ID" dirty="0" smtClean="0"/>
            <a:t>Melaksanakan tugas Guru (Kelas/Mapel/BK)</a:t>
          </a:r>
          <a:endParaRPr lang="id-ID" dirty="0"/>
        </a:p>
      </dgm:t>
    </dgm:pt>
    <dgm:pt modelId="{3DAB8F1F-C68D-466E-967F-AB234EAB3FC6}" type="parTrans" cxnId="{ABE2E1A2-FAE3-4A28-A592-DDC0A23EBA58}">
      <dgm:prSet/>
      <dgm:spPr/>
      <dgm:t>
        <a:bodyPr/>
        <a:lstStyle/>
        <a:p>
          <a:endParaRPr lang="id-ID"/>
        </a:p>
      </dgm:t>
    </dgm:pt>
    <dgm:pt modelId="{D97F47EF-245F-44DC-924A-AB9D39A056E8}" type="sibTrans" cxnId="{ABE2E1A2-FAE3-4A28-A592-DDC0A23EBA58}">
      <dgm:prSet/>
      <dgm:spPr/>
      <dgm:t>
        <a:bodyPr/>
        <a:lstStyle/>
        <a:p>
          <a:endParaRPr lang="id-ID"/>
        </a:p>
      </dgm:t>
    </dgm:pt>
    <dgm:pt modelId="{1E24C12B-28E3-4E7D-BCC6-65D0C12831B4}">
      <dgm:prSet phldrT="[Text]"/>
      <dgm:spPr/>
      <dgm:t>
        <a:bodyPr/>
        <a:lstStyle/>
        <a:p>
          <a:r>
            <a:rPr lang="id-ID" dirty="0" smtClean="0"/>
            <a:t>Pengangkatan JF Guru</a:t>
          </a:r>
          <a:endParaRPr lang="id-ID" dirty="0"/>
        </a:p>
      </dgm:t>
    </dgm:pt>
    <dgm:pt modelId="{86DDDCB7-1CAF-4701-8463-69025B790E05}" type="parTrans" cxnId="{13F0C08E-5B1E-4913-8074-F7CCD3B315AE}">
      <dgm:prSet/>
      <dgm:spPr/>
      <dgm:t>
        <a:bodyPr/>
        <a:lstStyle/>
        <a:p>
          <a:endParaRPr lang="id-ID"/>
        </a:p>
      </dgm:t>
    </dgm:pt>
    <dgm:pt modelId="{3D60674B-2661-4168-9010-B1B87A255790}" type="sibTrans" cxnId="{13F0C08E-5B1E-4913-8074-F7CCD3B315AE}">
      <dgm:prSet/>
      <dgm:spPr/>
      <dgm:t>
        <a:bodyPr/>
        <a:lstStyle/>
        <a:p>
          <a:endParaRPr lang="id-ID"/>
        </a:p>
      </dgm:t>
    </dgm:pt>
    <dgm:pt modelId="{C4541D37-475B-46D2-AFD3-B0B174732B55}">
      <dgm:prSet phldrT="[Text]"/>
      <dgm:spPr/>
      <dgm:t>
        <a:bodyPr/>
        <a:lstStyle/>
        <a:p>
          <a:r>
            <a:rPr lang="id-ID" dirty="0" smtClean="0"/>
            <a:t>Wajib D4/S1 </a:t>
          </a:r>
          <a:r>
            <a:rPr lang="en-US" dirty="0" err="1" smtClean="0">
              <a:effectLst/>
              <a:latin typeface="Tahoma"/>
              <a:ea typeface="Times New Roman"/>
            </a:rPr>
            <a:t>berlaku</a:t>
          </a:r>
          <a:r>
            <a:rPr lang="en-US" dirty="0" smtClean="0">
              <a:effectLst/>
              <a:latin typeface="Tahoma"/>
              <a:ea typeface="Times New Roman"/>
            </a:rPr>
            <a:t> </a:t>
          </a:r>
          <a:r>
            <a:rPr lang="en-US" dirty="0" err="1" smtClean="0">
              <a:effectLst/>
              <a:latin typeface="Tahoma"/>
              <a:ea typeface="Times New Roman"/>
            </a:rPr>
            <a:t>efektif</a:t>
          </a:r>
          <a:r>
            <a:rPr lang="en-US" dirty="0" smtClean="0">
              <a:effectLst/>
              <a:latin typeface="Tahoma"/>
              <a:ea typeface="Times New Roman"/>
            </a:rPr>
            <a:t> 1 </a:t>
          </a:r>
          <a:r>
            <a:rPr lang="en-US" dirty="0" err="1" smtClean="0">
              <a:effectLst/>
              <a:latin typeface="Tahoma"/>
              <a:ea typeface="Times New Roman"/>
            </a:rPr>
            <a:t>Januari</a:t>
          </a:r>
          <a:r>
            <a:rPr lang="en-US" dirty="0" smtClean="0">
              <a:effectLst/>
              <a:latin typeface="Tahoma"/>
              <a:ea typeface="Times New Roman"/>
            </a:rPr>
            <a:t> 2013</a:t>
          </a:r>
          <a:r>
            <a:rPr lang="id-ID" dirty="0" smtClean="0"/>
            <a:t> (</a:t>
          </a:r>
          <a:r>
            <a:rPr lang="en-US" dirty="0" err="1" smtClean="0"/>
            <a:t>surat</a:t>
          </a:r>
          <a:r>
            <a:rPr lang="en-US" dirty="0" smtClean="0"/>
            <a:t> </a:t>
          </a:r>
          <a:r>
            <a:rPr lang="en-US" dirty="0" err="1" smtClean="0"/>
            <a:t>Kepala</a:t>
          </a:r>
          <a:r>
            <a:rPr lang="en-US" dirty="0" smtClean="0"/>
            <a:t> BKN </a:t>
          </a:r>
          <a:r>
            <a:rPr lang="en-US" dirty="0" err="1" smtClean="0"/>
            <a:t>Nomor</a:t>
          </a:r>
          <a:r>
            <a:rPr lang="en-US" dirty="0" smtClean="0"/>
            <a:t> K.26-30/V.294-3/99 </a:t>
          </a:r>
          <a:r>
            <a:rPr lang="en-US" dirty="0" err="1" smtClean="0"/>
            <a:t>tanggal</a:t>
          </a:r>
          <a:r>
            <a:rPr lang="en-US" dirty="0" smtClean="0"/>
            <a:t> 6 </a:t>
          </a:r>
          <a:r>
            <a:rPr lang="en-US" dirty="0" err="1" smtClean="0"/>
            <a:t>Oktober</a:t>
          </a:r>
          <a:r>
            <a:rPr lang="en-US" dirty="0" smtClean="0"/>
            <a:t> 2010 </a:t>
          </a:r>
          <a:r>
            <a:rPr lang="id-ID" dirty="0" smtClean="0"/>
            <a:t>)</a:t>
          </a:r>
          <a:endParaRPr lang="id-ID" dirty="0"/>
        </a:p>
      </dgm:t>
    </dgm:pt>
    <dgm:pt modelId="{89A7DED5-09FC-4C60-B425-860B3092BB69}" type="parTrans" cxnId="{16AFA0F0-292B-4DDA-ADE0-A78CF9D6B8B0}">
      <dgm:prSet/>
      <dgm:spPr/>
      <dgm:t>
        <a:bodyPr/>
        <a:lstStyle/>
        <a:p>
          <a:endParaRPr lang="id-ID"/>
        </a:p>
      </dgm:t>
    </dgm:pt>
    <dgm:pt modelId="{42EC5D4C-C80B-47CE-B5A2-BA79EBD9A40F}" type="sibTrans" cxnId="{16AFA0F0-292B-4DDA-ADE0-A78CF9D6B8B0}">
      <dgm:prSet/>
      <dgm:spPr/>
      <dgm:t>
        <a:bodyPr/>
        <a:lstStyle/>
        <a:p>
          <a:endParaRPr lang="id-ID"/>
        </a:p>
      </dgm:t>
    </dgm:pt>
    <dgm:pt modelId="{2C24AFDD-6C1C-424E-A03D-FCE262238B41}">
      <dgm:prSet phldrT="[Text]"/>
      <dgm:spPr/>
      <dgm:t>
        <a:bodyPr/>
        <a:lstStyle/>
        <a:p>
          <a:r>
            <a:rPr lang="id-ID" dirty="0" smtClean="0"/>
            <a:t>Pengangkatan JF Guru mulai 1 Januari 2013 tanpa D4/S1 dpt dihenti dr JF-nya (Permenpan RB 13 Tahun 2019)</a:t>
          </a:r>
          <a:endParaRPr lang="id-ID" dirty="0"/>
        </a:p>
      </dgm:t>
    </dgm:pt>
    <dgm:pt modelId="{E257C579-195C-4DD8-903F-FB6B2B4E7B71}" type="parTrans" cxnId="{D6F839C8-A0DB-4611-A7F1-1161581688B1}">
      <dgm:prSet/>
      <dgm:spPr/>
      <dgm:t>
        <a:bodyPr/>
        <a:lstStyle/>
        <a:p>
          <a:endParaRPr lang="id-ID"/>
        </a:p>
      </dgm:t>
    </dgm:pt>
    <dgm:pt modelId="{00F9AD56-1E12-4927-853B-FE5C7F4FD244}" type="sibTrans" cxnId="{D6F839C8-A0DB-4611-A7F1-1161581688B1}">
      <dgm:prSet/>
      <dgm:spPr/>
      <dgm:t>
        <a:bodyPr/>
        <a:lstStyle/>
        <a:p>
          <a:endParaRPr lang="id-ID"/>
        </a:p>
      </dgm:t>
    </dgm:pt>
    <dgm:pt modelId="{1A837835-2B8E-4825-87ED-48F17448FB5F}" type="pres">
      <dgm:prSet presAssocID="{A4F21499-24D2-45D6-A459-97E7283478D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066AB341-FAB0-4970-8C12-54A92EF06B0C}" type="pres">
      <dgm:prSet presAssocID="{D419BC0B-D7AC-42D1-91D0-B4F0A9ADA5C1}" presName="root" presStyleCnt="0"/>
      <dgm:spPr/>
    </dgm:pt>
    <dgm:pt modelId="{3B19E531-45B8-4427-8D7B-FA1300722362}" type="pres">
      <dgm:prSet presAssocID="{D419BC0B-D7AC-42D1-91D0-B4F0A9ADA5C1}" presName="rootComposite" presStyleCnt="0"/>
      <dgm:spPr/>
    </dgm:pt>
    <dgm:pt modelId="{087178F3-D72A-44A4-B449-25203DB153E3}" type="pres">
      <dgm:prSet presAssocID="{D419BC0B-D7AC-42D1-91D0-B4F0A9ADA5C1}" presName="rootText" presStyleLbl="node1" presStyleIdx="0" presStyleCnt="2"/>
      <dgm:spPr/>
      <dgm:t>
        <a:bodyPr/>
        <a:lstStyle/>
        <a:p>
          <a:endParaRPr lang="id-ID"/>
        </a:p>
      </dgm:t>
    </dgm:pt>
    <dgm:pt modelId="{037D471D-DBA0-46E9-8E5D-0A0F922779EC}" type="pres">
      <dgm:prSet presAssocID="{D419BC0B-D7AC-42D1-91D0-B4F0A9ADA5C1}" presName="rootConnector" presStyleLbl="node1" presStyleIdx="0" presStyleCnt="2"/>
      <dgm:spPr/>
      <dgm:t>
        <a:bodyPr/>
        <a:lstStyle/>
        <a:p>
          <a:endParaRPr lang="id-ID"/>
        </a:p>
      </dgm:t>
    </dgm:pt>
    <dgm:pt modelId="{225BDD99-AE30-449A-B33C-3FCB74EA18E8}" type="pres">
      <dgm:prSet presAssocID="{D419BC0B-D7AC-42D1-91D0-B4F0A9ADA5C1}" presName="childShape" presStyleCnt="0"/>
      <dgm:spPr/>
    </dgm:pt>
    <dgm:pt modelId="{6D63E374-577D-4A7C-A40D-851DC4194789}" type="pres">
      <dgm:prSet presAssocID="{B557A5F3-4648-4FF6-B734-5B26AF2C4C6B}" presName="Name13" presStyleLbl="parChTrans1D2" presStyleIdx="0" presStyleCnt="4"/>
      <dgm:spPr/>
      <dgm:t>
        <a:bodyPr/>
        <a:lstStyle/>
        <a:p>
          <a:endParaRPr lang="id-ID"/>
        </a:p>
      </dgm:t>
    </dgm:pt>
    <dgm:pt modelId="{FD3B00AA-99DC-4EDC-BFE3-193AA62ACFFA}" type="pres">
      <dgm:prSet presAssocID="{A86B6BA6-6AD0-4C2C-B4B3-70CB65CD91D9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761E97B5-DDB2-401B-AA8B-8A7C0D295CF4}" type="pres">
      <dgm:prSet presAssocID="{3DAB8F1F-C68D-466E-967F-AB234EAB3FC6}" presName="Name13" presStyleLbl="parChTrans1D2" presStyleIdx="1" presStyleCnt="4"/>
      <dgm:spPr/>
      <dgm:t>
        <a:bodyPr/>
        <a:lstStyle/>
        <a:p>
          <a:endParaRPr lang="id-ID"/>
        </a:p>
      </dgm:t>
    </dgm:pt>
    <dgm:pt modelId="{6C3C229C-E9C5-49A3-AAFF-70B13F34670C}" type="pres">
      <dgm:prSet presAssocID="{664D42F7-4570-41F6-95DE-21796F5FAFF3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87C0819E-63E0-44C2-8B35-3B00899DD9B3}" type="pres">
      <dgm:prSet presAssocID="{1E24C12B-28E3-4E7D-BCC6-65D0C12831B4}" presName="root" presStyleCnt="0"/>
      <dgm:spPr/>
    </dgm:pt>
    <dgm:pt modelId="{CFF0F1FC-7CEE-451F-AC52-68CFB23AF9E1}" type="pres">
      <dgm:prSet presAssocID="{1E24C12B-28E3-4E7D-BCC6-65D0C12831B4}" presName="rootComposite" presStyleCnt="0"/>
      <dgm:spPr/>
    </dgm:pt>
    <dgm:pt modelId="{614EA419-1DB3-419A-BB18-201DE231BEF0}" type="pres">
      <dgm:prSet presAssocID="{1E24C12B-28E3-4E7D-BCC6-65D0C12831B4}" presName="rootText" presStyleLbl="node1" presStyleIdx="1" presStyleCnt="2"/>
      <dgm:spPr/>
      <dgm:t>
        <a:bodyPr/>
        <a:lstStyle/>
        <a:p>
          <a:endParaRPr lang="id-ID"/>
        </a:p>
      </dgm:t>
    </dgm:pt>
    <dgm:pt modelId="{8753DEF3-2773-43F5-AEA9-88EFDC3F032D}" type="pres">
      <dgm:prSet presAssocID="{1E24C12B-28E3-4E7D-BCC6-65D0C12831B4}" presName="rootConnector" presStyleLbl="node1" presStyleIdx="1" presStyleCnt="2"/>
      <dgm:spPr/>
      <dgm:t>
        <a:bodyPr/>
        <a:lstStyle/>
        <a:p>
          <a:endParaRPr lang="id-ID"/>
        </a:p>
      </dgm:t>
    </dgm:pt>
    <dgm:pt modelId="{3482A9E8-E527-40B5-88A1-657CD4B92E24}" type="pres">
      <dgm:prSet presAssocID="{1E24C12B-28E3-4E7D-BCC6-65D0C12831B4}" presName="childShape" presStyleCnt="0"/>
      <dgm:spPr/>
    </dgm:pt>
    <dgm:pt modelId="{1AC80EB2-66E4-44EC-9E1D-10058883014A}" type="pres">
      <dgm:prSet presAssocID="{89A7DED5-09FC-4C60-B425-860B3092BB69}" presName="Name13" presStyleLbl="parChTrans1D2" presStyleIdx="2" presStyleCnt="4"/>
      <dgm:spPr/>
      <dgm:t>
        <a:bodyPr/>
        <a:lstStyle/>
        <a:p>
          <a:endParaRPr lang="id-ID"/>
        </a:p>
      </dgm:t>
    </dgm:pt>
    <dgm:pt modelId="{1DA863DE-DE1F-4939-B186-2C0218A2A997}" type="pres">
      <dgm:prSet presAssocID="{C4541D37-475B-46D2-AFD3-B0B174732B55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B0DE34E-A8F4-45D1-ACFC-7254B5B3195D}" type="pres">
      <dgm:prSet presAssocID="{E257C579-195C-4DD8-903F-FB6B2B4E7B71}" presName="Name13" presStyleLbl="parChTrans1D2" presStyleIdx="3" presStyleCnt="4"/>
      <dgm:spPr/>
      <dgm:t>
        <a:bodyPr/>
        <a:lstStyle/>
        <a:p>
          <a:endParaRPr lang="id-ID"/>
        </a:p>
      </dgm:t>
    </dgm:pt>
    <dgm:pt modelId="{80D3FB32-3B99-43D1-B419-2221934AADE6}" type="pres">
      <dgm:prSet presAssocID="{2C24AFDD-6C1C-424E-A03D-FCE262238B41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93D1197-E349-4BB8-83CB-1E13A72EB6A8}" type="presOf" srcId="{664D42F7-4570-41F6-95DE-21796F5FAFF3}" destId="{6C3C229C-E9C5-49A3-AAFF-70B13F34670C}" srcOrd="0" destOrd="0" presId="urn:microsoft.com/office/officeart/2005/8/layout/hierarchy3"/>
    <dgm:cxn modelId="{2D35589D-8E96-43B6-B155-7F8C9F23E065}" type="presOf" srcId="{A86B6BA6-6AD0-4C2C-B4B3-70CB65CD91D9}" destId="{FD3B00AA-99DC-4EDC-BFE3-193AA62ACFFA}" srcOrd="0" destOrd="0" presId="urn:microsoft.com/office/officeart/2005/8/layout/hierarchy3"/>
    <dgm:cxn modelId="{13F0C08E-5B1E-4913-8074-F7CCD3B315AE}" srcId="{A4F21499-24D2-45D6-A459-97E7283478D4}" destId="{1E24C12B-28E3-4E7D-BCC6-65D0C12831B4}" srcOrd="1" destOrd="0" parTransId="{86DDDCB7-1CAF-4701-8463-69025B790E05}" sibTransId="{3D60674B-2661-4168-9010-B1B87A255790}"/>
    <dgm:cxn modelId="{D6F839C8-A0DB-4611-A7F1-1161581688B1}" srcId="{1E24C12B-28E3-4E7D-BCC6-65D0C12831B4}" destId="{2C24AFDD-6C1C-424E-A03D-FCE262238B41}" srcOrd="1" destOrd="0" parTransId="{E257C579-195C-4DD8-903F-FB6B2B4E7B71}" sibTransId="{00F9AD56-1E12-4927-853B-FE5C7F4FD244}"/>
    <dgm:cxn modelId="{D15DE129-6B74-4489-98F2-6D09BF51D289}" type="presOf" srcId="{2C24AFDD-6C1C-424E-A03D-FCE262238B41}" destId="{80D3FB32-3B99-43D1-B419-2221934AADE6}" srcOrd="0" destOrd="0" presId="urn:microsoft.com/office/officeart/2005/8/layout/hierarchy3"/>
    <dgm:cxn modelId="{16AFA0F0-292B-4DDA-ADE0-A78CF9D6B8B0}" srcId="{1E24C12B-28E3-4E7D-BCC6-65D0C12831B4}" destId="{C4541D37-475B-46D2-AFD3-B0B174732B55}" srcOrd="0" destOrd="0" parTransId="{89A7DED5-09FC-4C60-B425-860B3092BB69}" sibTransId="{42EC5D4C-C80B-47CE-B5A2-BA79EBD9A40F}"/>
    <dgm:cxn modelId="{613E5EAB-DB5C-4BB1-8257-67230EBA0855}" type="presOf" srcId="{1E24C12B-28E3-4E7D-BCC6-65D0C12831B4}" destId="{614EA419-1DB3-419A-BB18-201DE231BEF0}" srcOrd="0" destOrd="0" presId="urn:microsoft.com/office/officeart/2005/8/layout/hierarchy3"/>
    <dgm:cxn modelId="{2162BB05-22C3-4658-B87B-3D32B7174D6F}" type="presOf" srcId="{E257C579-195C-4DD8-903F-FB6B2B4E7B71}" destId="{AB0DE34E-A8F4-45D1-ACFC-7254B5B3195D}" srcOrd="0" destOrd="0" presId="urn:microsoft.com/office/officeart/2005/8/layout/hierarchy3"/>
    <dgm:cxn modelId="{645A99F8-5FAA-4141-896A-C23EF1CD12B5}" type="presOf" srcId="{D419BC0B-D7AC-42D1-91D0-B4F0A9ADA5C1}" destId="{037D471D-DBA0-46E9-8E5D-0A0F922779EC}" srcOrd="1" destOrd="0" presId="urn:microsoft.com/office/officeart/2005/8/layout/hierarchy3"/>
    <dgm:cxn modelId="{362C36AA-F650-460E-A127-B5F943898013}" type="presOf" srcId="{C4541D37-475B-46D2-AFD3-B0B174732B55}" destId="{1DA863DE-DE1F-4939-B186-2C0218A2A997}" srcOrd="0" destOrd="0" presId="urn:microsoft.com/office/officeart/2005/8/layout/hierarchy3"/>
    <dgm:cxn modelId="{ABE2E1A2-FAE3-4A28-A592-DDC0A23EBA58}" srcId="{D419BC0B-D7AC-42D1-91D0-B4F0A9ADA5C1}" destId="{664D42F7-4570-41F6-95DE-21796F5FAFF3}" srcOrd="1" destOrd="0" parTransId="{3DAB8F1F-C68D-466E-967F-AB234EAB3FC6}" sibTransId="{D97F47EF-245F-44DC-924A-AB9D39A056E8}"/>
    <dgm:cxn modelId="{169274E9-2B87-4C68-AF85-D5AF1490CAA2}" type="presOf" srcId="{A4F21499-24D2-45D6-A459-97E7283478D4}" destId="{1A837835-2B8E-4825-87ED-48F17448FB5F}" srcOrd="0" destOrd="0" presId="urn:microsoft.com/office/officeart/2005/8/layout/hierarchy3"/>
    <dgm:cxn modelId="{1122727B-EFB8-4645-A58A-F8FFA89190FE}" type="presOf" srcId="{B557A5F3-4648-4FF6-B734-5B26AF2C4C6B}" destId="{6D63E374-577D-4A7C-A40D-851DC4194789}" srcOrd="0" destOrd="0" presId="urn:microsoft.com/office/officeart/2005/8/layout/hierarchy3"/>
    <dgm:cxn modelId="{4B598391-4056-42CC-B544-463B510C735D}" srcId="{A4F21499-24D2-45D6-A459-97E7283478D4}" destId="{D419BC0B-D7AC-42D1-91D0-B4F0A9ADA5C1}" srcOrd="0" destOrd="0" parTransId="{75EC8EA4-087E-4586-8B72-B3C6B60F82D8}" sibTransId="{A037380E-B4B2-414E-B3ED-B3503F668949}"/>
    <dgm:cxn modelId="{9F02F00A-F269-4B5B-942F-E6ED3B006991}" type="presOf" srcId="{89A7DED5-09FC-4C60-B425-860B3092BB69}" destId="{1AC80EB2-66E4-44EC-9E1D-10058883014A}" srcOrd="0" destOrd="0" presId="urn:microsoft.com/office/officeart/2005/8/layout/hierarchy3"/>
    <dgm:cxn modelId="{41BDC99B-CA76-4DD9-AA92-A8CE9C1D8D52}" type="presOf" srcId="{3DAB8F1F-C68D-466E-967F-AB234EAB3FC6}" destId="{761E97B5-DDB2-401B-AA8B-8A7C0D295CF4}" srcOrd="0" destOrd="0" presId="urn:microsoft.com/office/officeart/2005/8/layout/hierarchy3"/>
    <dgm:cxn modelId="{AE70457E-DE9A-4FB9-BEEE-2F30E24ADBFC}" srcId="{D419BC0B-D7AC-42D1-91D0-B4F0A9ADA5C1}" destId="{A86B6BA6-6AD0-4C2C-B4B3-70CB65CD91D9}" srcOrd="0" destOrd="0" parTransId="{B557A5F3-4648-4FF6-B734-5B26AF2C4C6B}" sibTransId="{B259BC66-40CB-4551-8369-A149638161BE}"/>
    <dgm:cxn modelId="{65887264-1909-4A51-AB3E-1073A99F90CB}" type="presOf" srcId="{D419BC0B-D7AC-42D1-91D0-B4F0A9ADA5C1}" destId="{087178F3-D72A-44A4-B449-25203DB153E3}" srcOrd="0" destOrd="0" presId="urn:microsoft.com/office/officeart/2005/8/layout/hierarchy3"/>
    <dgm:cxn modelId="{7A064004-2D3C-4F20-99CA-FCBDA5AD0083}" type="presOf" srcId="{1E24C12B-28E3-4E7D-BCC6-65D0C12831B4}" destId="{8753DEF3-2773-43F5-AEA9-88EFDC3F032D}" srcOrd="1" destOrd="0" presId="urn:microsoft.com/office/officeart/2005/8/layout/hierarchy3"/>
    <dgm:cxn modelId="{412DB839-B6F5-4A03-A5CB-80214DC82EEB}" type="presParOf" srcId="{1A837835-2B8E-4825-87ED-48F17448FB5F}" destId="{066AB341-FAB0-4970-8C12-54A92EF06B0C}" srcOrd="0" destOrd="0" presId="urn:microsoft.com/office/officeart/2005/8/layout/hierarchy3"/>
    <dgm:cxn modelId="{71A23212-432C-43A7-8E9F-52D6BC998A5F}" type="presParOf" srcId="{066AB341-FAB0-4970-8C12-54A92EF06B0C}" destId="{3B19E531-45B8-4427-8D7B-FA1300722362}" srcOrd="0" destOrd="0" presId="urn:microsoft.com/office/officeart/2005/8/layout/hierarchy3"/>
    <dgm:cxn modelId="{A424305D-620F-4205-B0B2-6A9208B6FB0A}" type="presParOf" srcId="{3B19E531-45B8-4427-8D7B-FA1300722362}" destId="{087178F3-D72A-44A4-B449-25203DB153E3}" srcOrd="0" destOrd="0" presId="urn:microsoft.com/office/officeart/2005/8/layout/hierarchy3"/>
    <dgm:cxn modelId="{65BE5034-7444-48ED-8C98-73BEBAE89E02}" type="presParOf" srcId="{3B19E531-45B8-4427-8D7B-FA1300722362}" destId="{037D471D-DBA0-46E9-8E5D-0A0F922779EC}" srcOrd="1" destOrd="0" presId="urn:microsoft.com/office/officeart/2005/8/layout/hierarchy3"/>
    <dgm:cxn modelId="{F969FC53-8F41-443F-AB12-C5E2B8A70FA5}" type="presParOf" srcId="{066AB341-FAB0-4970-8C12-54A92EF06B0C}" destId="{225BDD99-AE30-449A-B33C-3FCB74EA18E8}" srcOrd="1" destOrd="0" presId="urn:microsoft.com/office/officeart/2005/8/layout/hierarchy3"/>
    <dgm:cxn modelId="{5F36C824-F2D1-47F1-82EC-524E98BA6FBF}" type="presParOf" srcId="{225BDD99-AE30-449A-B33C-3FCB74EA18E8}" destId="{6D63E374-577D-4A7C-A40D-851DC4194789}" srcOrd="0" destOrd="0" presId="urn:microsoft.com/office/officeart/2005/8/layout/hierarchy3"/>
    <dgm:cxn modelId="{749DED3B-1FEA-42D7-98E7-7624B9D38935}" type="presParOf" srcId="{225BDD99-AE30-449A-B33C-3FCB74EA18E8}" destId="{FD3B00AA-99DC-4EDC-BFE3-193AA62ACFFA}" srcOrd="1" destOrd="0" presId="urn:microsoft.com/office/officeart/2005/8/layout/hierarchy3"/>
    <dgm:cxn modelId="{30F1D0D6-A796-4E8F-B7F4-636156D28BFC}" type="presParOf" srcId="{225BDD99-AE30-449A-B33C-3FCB74EA18E8}" destId="{761E97B5-DDB2-401B-AA8B-8A7C0D295CF4}" srcOrd="2" destOrd="0" presId="urn:microsoft.com/office/officeart/2005/8/layout/hierarchy3"/>
    <dgm:cxn modelId="{21E8182C-637B-4994-922D-AA59042B7CC5}" type="presParOf" srcId="{225BDD99-AE30-449A-B33C-3FCB74EA18E8}" destId="{6C3C229C-E9C5-49A3-AAFF-70B13F34670C}" srcOrd="3" destOrd="0" presId="urn:microsoft.com/office/officeart/2005/8/layout/hierarchy3"/>
    <dgm:cxn modelId="{638F3CB6-15DE-422E-99BB-5A1A25649D71}" type="presParOf" srcId="{1A837835-2B8E-4825-87ED-48F17448FB5F}" destId="{87C0819E-63E0-44C2-8B35-3B00899DD9B3}" srcOrd="1" destOrd="0" presId="urn:microsoft.com/office/officeart/2005/8/layout/hierarchy3"/>
    <dgm:cxn modelId="{7751A544-8939-41B6-97EF-9CFDC9502A78}" type="presParOf" srcId="{87C0819E-63E0-44C2-8B35-3B00899DD9B3}" destId="{CFF0F1FC-7CEE-451F-AC52-68CFB23AF9E1}" srcOrd="0" destOrd="0" presId="urn:microsoft.com/office/officeart/2005/8/layout/hierarchy3"/>
    <dgm:cxn modelId="{FBB300F0-E9A4-4C5F-8725-9DA9BE4E83B9}" type="presParOf" srcId="{CFF0F1FC-7CEE-451F-AC52-68CFB23AF9E1}" destId="{614EA419-1DB3-419A-BB18-201DE231BEF0}" srcOrd="0" destOrd="0" presId="urn:microsoft.com/office/officeart/2005/8/layout/hierarchy3"/>
    <dgm:cxn modelId="{E2EF1458-B038-43A6-9BD7-C5A1FD218D91}" type="presParOf" srcId="{CFF0F1FC-7CEE-451F-AC52-68CFB23AF9E1}" destId="{8753DEF3-2773-43F5-AEA9-88EFDC3F032D}" srcOrd="1" destOrd="0" presId="urn:microsoft.com/office/officeart/2005/8/layout/hierarchy3"/>
    <dgm:cxn modelId="{2B7702CE-9018-4DA0-9C5B-65E817843AE0}" type="presParOf" srcId="{87C0819E-63E0-44C2-8B35-3B00899DD9B3}" destId="{3482A9E8-E527-40B5-88A1-657CD4B92E24}" srcOrd="1" destOrd="0" presId="urn:microsoft.com/office/officeart/2005/8/layout/hierarchy3"/>
    <dgm:cxn modelId="{74E4E311-1663-484C-9AC0-3C7B703FF90A}" type="presParOf" srcId="{3482A9E8-E527-40B5-88A1-657CD4B92E24}" destId="{1AC80EB2-66E4-44EC-9E1D-10058883014A}" srcOrd="0" destOrd="0" presId="urn:microsoft.com/office/officeart/2005/8/layout/hierarchy3"/>
    <dgm:cxn modelId="{183716B6-50E3-4A33-8985-CA2E261DA0B7}" type="presParOf" srcId="{3482A9E8-E527-40B5-88A1-657CD4B92E24}" destId="{1DA863DE-DE1F-4939-B186-2C0218A2A997}" srcOrd="1" destOrd="0" presId="urn:microsoft.com/office/officeart/2005/8/layout/hierarchy3"/>
    <dgm:cxn modelId="{B346EB80-7546-4DDF-83D8-C86A39F21842}" type="presParOf" srcId="{3482A9E8-E527-40B5-88A1-657CD4B92E24}" destId="{AB0DE34E-A8F4-45D1-ACFC-7254B5B3195D}" srcOrd="2" destOrd="0" presId="urn:microsoft.com/office/officeart/2005/8/layout/hierarchy3"/>
    <dgm:cxn modelId="{5323F8FC-ECD9-4395-89AD-05CF2460050F}" type="presParOf" srcId="{3482A9E8-E527-40B5-88A1-657CD4B92E24}" destId="{80D3FB32-3B99-43D1-B419-2221934AADE6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A2745-41DB-470A-9317-FD59D0A13C37}">
      <dsp:nvSpPr>
        <dsp:cNvPr id="0" name=""/>
        <dsp:cNvSpPr/>
      </dsp:nvSpPr>
      <dsp:spPr>
        <a:xfrm>
          <a:off x="5004" y="860108"/>
          <a:ext cx="4069716" cy="4787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DA5792-E406-491F-ADBE-18050AE66943}">
      <dsp:nvSpPr>
        <dsp:cNvPr id="0" name=""/>
        <dsp:cNvSpPr/>
      </dsp:nvSpPr>
      <dsp:spPr>
        <a:xfrm>
          <a:off x="5004" y="1039922"/>
          <a:ext cx="298976" cy="2989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D88346-97CC-41AB-ACD8-70B175B1C4F8}">
      <dsp:nvSpPr>
        <dsp:cNvPr id="0" name=""/>
        <dsp:cNvSpPr/>
      </dsp:nvSpPr>
      <dsp:spPr>
        <a:xfrm>
          <a:off x="5004" y="0"/>
          <a:ext cx="4069716" cy="860108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>
              <a:solidFill>
                <a:srgbClr val="FF0000"/>
              </a:solidFill>
            </a:rPr>
            <a:t>Jalur karier </a:t>
          </a:r>
          <a:r>
            <a:rPr lang="id-ID" sz="1200" kern="1200" dirty="0" smtClean="0"/>
            <a:t>yaitu lintasan posisi Jabatan yang dapat dilalui oleh PNS baik pada jenjang Jabatan yang setara maupun jenjang Jabatan yang lebih tinggi</a:t>
          </a:r>
          <a:endParaRPr lang="id-ID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004" y="0"/>
        <a:ext cx="4069716" cy="860108"/>
      </dsp:txXfrm>
    </dsp:sp>
    <dsp:sp modelId="{9ECF61D9-A6E7-4D78-9B73-35D8891B2BC9}">
      <dsp:nvSpPr>
        <dsp:cNvPr id="0" name=""/>
        <dsp:cNvSpPr/>
      </dsp:nvSpPr>
      <dsp:spPr>
        <a:xfrm>
          <a:off x="5004" y="1736826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EDEA8-7BE5-4364-B6D5-066D73E126C5}">
      <dsp:nvSpPr>
        <dsp:cNvPr id="0" name=""/>
        <dsp:cNvSpPr/>
      </dsp:nvSpPr>
      <dsp:spPr>
        <a:xfrm>
          <a:off x="289884" y="1537862"/>
          <a:ext cx="3784836" cy="696896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200" kern="12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Horisontal</a:t>
          </a:r>
        </a:p>
        <a:p>
          <a:pPr lvl="0" algn="l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2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Pindah dalam jabatan yg setara melalui mutasi (dalam 1 kelompok jabatan/antar JA, JPT dan JF)</a:t>
          </a:r>
          <a:endParaRPr lang="id-ID" sz="12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89884" y="1537862"/>
        <a:ext cx="3784836" cy="696896"/>
      </dsp:txXfrm>
    </dsp:sp>
    <dsp:sp modelId="{10FC7527-5C48-45FD-86F9-4FBB96D41501}">
      <dsp:nvSpPr>
        <dsp:cNvPr id="0" name=""/>
        <dsp:cNvSpPr/>
      </dsp:nvSpPr>
      <dsp:spPr>
        <a:xfrm>
          <a:off x="5004" y="2785119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8D9007-2E45-439E-A07D-2E0A7A139371}">
      <dsp:nvSpPr>
        <dsp:cNvPr id="0" name=""/>
        <dsp:cNvSpPr/>
      </dsp:nvSpPr>
      <dsp:spPr>
        <a:xfrm>
          <a:off x="289884" y="2616338"/>
          <a:ext cx="3784836" cy="696896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Vertikal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Perpindahan dlm jabatan ke posisi lebih tinggi melalui promosi</a:t>
          </a:r>
        </a:p>
      </dsp:txBody>
      <dsp:txXfrm>
        <a:off x="289884" y="2616338"/>
        <a:ext cx="3784836" cy="696896"/>
      </dsp:txXfrm>
    </dsp:sp>
    <dsp:sp modelId="{6CE83ACF-E627-4EC4-A5B8-67A2EBBCE128}">
      <dsp:nvSpPr>
        <dsp:cNvPr id="0" name=""/>
        <dsp:cNvSpPr/>
      </dsp:nvSpPr>
      <dsp:spPr>
        <a:xfrm>
          <a:off x="5004" y="4164234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C9B52-D924-4919-BCB9-F6CF06D0E645}">
      <dsp:nvSpPr>
        <dsp:cNvPr id="0" name=""/>
        <dsp:cNvSpPr/>
      </dsp:nvSpPr>
      <dsp:spPr>
        <a:xfrm>
          <a:off x="289884" y="3675217"/>
          <a:ext cx="3784836" cy="1277007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Karier Diagonal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Perpindahan antar posisi jabatan ke lebih tinggi tdk berdasarkan garis lini melalui promosi/mekanisme pengangkatan dlm JF</a:t>
          </a:r>
          <a:endParaRPr lang="id-ID" sz="1400" kern="12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89884" y="3675217"/>
        <a:ext cx="3784836" cy="1277007"/>
      </dsp:txXfrm>
    </dsp:sp>
    <dsp:sp modelId="{9FB9E9A0-C284-487E-BBDD-5C827A3707F0}">
      <dsp:nvSpPr>
        <dsp:cNvPr id="0" name=""/>
        <dsp:cNvSpPr/>
      </dsp:nvSpPr>
      <dsp:spPr>
        <a:xfrm>
          <a:off x="4278206" y="860108"/>
          <a:ext cx="4069716" cy="4787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C44373-511D-47AB-9EA1-C38ABB216DC0}">
      <dsp:nvSpPr>
        <dsp:cNvPr id="0" name=""/>
        <dsp:cNvSpPr/>
      </dsp:nvSpPr>
      <dsp:spPr>
        <a:xfrm>
          <a:off x="4278206" y="1039922"/>
          <a:ext cx="298976" cy="2989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1605E1-AFEF-418A-9660-A2782B74F5E9}">
      <dsp:nvSpPr>
        <dsp:cNvPr id="0" name=""/>
        <dsp:cNvSpPr/>
      </dsp:nvSpPr>
      <dsp:spPr>
        <a:xfrm>
          <a:off x="4278206" y="0"/>
          <a:ext cx="4069716" cy="860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KETERANGAN :</a:t>
          </a:r>
          <a:endParaRPr lang="id-ID" sz="18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4278206" y="0"/>
        <a:ext cx="4069716" cy="860108"/>
      </dsp:txXfrm>
    </dsp:sp>
    <dsp:sp modelId="{5F19CB35-9D89-4BF5-9A39-940548F63946}">
      <dsp:nvSpPr>
        <dsp:cNvPr id="0" name=""/>
        <dsp:cNvSpPr/>
      </dsp:nvSpPr>
      <dsp:spPr>
        <a:xfrm>
          <a:off x="4278206" y="1913702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95E7FA-1F45-4E31-9092-2A77766DDD8F}">
      <dsp:nvSpPr>
        <dsp:cNvPr id="0" name=""/>
        <dsp:cNvSpPr/>
      </dsp:nvSpPr>
      <dsp:spPr>
        <a:xfrm>
          <a:off x="4563087" y="1537862"/>
          <a:ext cx="3784836" cy="1050648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Mutasi PNS dlm/antar Instansi, Mutasi antar JA dan JPT, antar JF setara, JPT ke JF setara, dan JA ke JF setara</a:t>
          </a:r>
        </a:p>
      </dsp:txBody>
      <dsp:txXfrm>
        <a:off x="4563087" y="1537862"/>
        <a:ext cx="3784836" cy="1050648"/>
      </dsp:txXfrm>
    </dsp:sp>
    <dsp:sp modelId="{82BD94F6-2A2D-4F4B-9F82-21F332CE38E9}">
      <dsp:nvSpPr>
        <dsp:cNvPr id="0" name=""/>
        <dsp:cNvSpPr/>
      </dsp:nvSpPr>
      <dsp:spPr>
        <a:xfrm>
          <a:off x="4285370" y="2951678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2267A7-80A3-480D-BB95-6688972BB549}">
      <dsp:nvSpPr>
        <dsp:cNvPr id="0" name=""/>
        <dsp:cNvSpPr/>
      </dsp:nvSpPr>
      <dsp:spPr>
        <a:xfrm>
          <a:off x="4563087" y="2774631"/>
          <a:ext cx="3784836" cy="696896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Kenaikan/promosi ke jenjang/jabatan setingkat lebih tinggi dlm JA, JF dan JPT</a:t>
          </a:r>
          <a:endParaRPr lang="id-ID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4563087" y="2774631"/>
        <a:ext cx="3784836" cy="696896"/>
      </dsp:txXfrm>
    </dsp:sp>
    <dsp:sp modelId="{6EA775DA-26F3-4785-9E09-9AE8DA4B1A79}">
      <dsp:nvSpPr>
        <dsp:cNvPr id="0" name=""/>
        <dsp:cNvSpPr/>
      </dsp:nvSpPr>
      <dsp:spPr>
        <a:xfrm>
          <a:off x="4278206" y="4539935"/>
          <a:ext cx="298968" cy="2989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37ACC4-AE15-4086-BDB6-6B6B40044790}">
      <dsp:nvSpPr>
        <dsp:cNvPr id="0" name=""/>
        <dsp:cNvSpPr/>
      </dsp:nvSpPr>
      <dsp:spPr>
        <a:xfrm>
          <a:off x="4563087" y="3578003"/>
          <a:ext cx="3784836" cy="1462556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solidFill>
                <a:srgbClr val="333333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Jabatan JA ke JF </a:t>
          </a:r>
          <a:r>
            <a:rPr lang="id-ID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(Pengawas ke Ahli Madya) melalui perpindahan dr jab lain, inpassing dan promosi ke dlm JF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JF ke JA (JF Ahli Madya ke JPT) melalui penugasan secara penuh di luar JF</a:t>
          </a:r>
          <a:endParaRPr lang="id-ID" sz="14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4563087" y="3578003"/>
        <a:ext cx="3784836" cy="1462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277BE4-1C0F-4D02-997E-DF197C4747FE}">
      <dsp:nvSpPr>
        <dsp:cNvPr id="0" name=""/>
        <dsp:cNvSpPr/>
      </dsp:nvSpPr>
      <dsp:spPr>
        <a:xfrm>
          <a:off x="0" y="224976"/>
          <a:ext cx="2385265" cy="2007272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>
              <a:solidFill>
                <a:srgbClr val="FF0000"/>
              </a:solidFill>
            </a:rPr>
            <a:t>Pengangkatan Pertama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kern="1200" dirty="0" smtClean="0">
              <a:solidFill>
                <a:schemeClr val="tx1"/>
              </a:solidFill>
            </a:rPr>
            <a:t>(AKK 103 rincian pendidikan minimal linier 100 dan latsar + induksi 3)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kern="1200" dirty="0" smtClean="0">
              <a:solidFill>
                <a:schemeClr val="tx1"/>
              </a:solidFill>
            </a:rPr>
            <a:t>Tahun I pembelajaran/bimbingan tdk dinilai atau masuknya pd program induksi</a:t>
          </a:r>
          <a:endParaRPr lang="id-ID" sz="1200" kern="1200" dirty="0">
            <a:solidFill>
              <a:schemeClr val="tx1"/>
            </a:solidFill>
          </a:endParaRPr>
        </a:p>
      </dsp:txBody>
      <dsp:txXfrm>
        <a:off x="0" y="224976"/>
        <a:ext cx="2385265" cy="2007272"/>
      </dsp:txXfrm>
    </dsp:sp>
    <dsp:sp modelId="{7B2797A7-0A01-46A1-83C8-A794B5B94B4A}">
      <dsp:nvSpPr>
        <dsp:cNvPr id="0" name=""/>
        <dsp:cNvSpPr/>
      </dsp:nvSpPr>
      <dsp:spPr>
        <a:xfrm>
          <a:off x="2623791" y="296984"/>
          <a:ext cx="2385265" cy="1863254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dirty="0" smtClean="0">
              <a:solidFill>
                <a:srgbClr val="FF0000"/>
              </a:solidFill>
            </a:rPr>
            <a:t>Pengangkatan perpindahan dr jabatan lain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0" kern="1200" dirty="0" smtClean="0">
              <a:solidFill>
                <a:schemeClr val="tx1"/>
              </a:solidFill>
            </a:rPr>
            <a:t>(Ijazah linier, STTPP relevan, induksi 1 tahun  dan unsur lainnya dpt dipertimbangkan)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kern="1200" dirty="0" smtClean="0">
              <a:solidFill>
                <a:schemeClr val="tx1"/>
              </a:solidFill>
            </a:rPr>
            <a:t>Tahun I pembelajaran/bimbingan tdk dinilai atau masuknya pd program induksi</a:t>
          </a:r>
          <a:endParaRPr lang="id-ID" sz="1200" b="0" kern="1200" dirty="0" smtClean="0">
            <a:solidFill>
              <a:schemeClr val="tx1"/>
            </a:solidFill>
          </a:endParaRPr>
        </a:p>
      </dsp:txBody>
      <dsp:txXfrm>
        <a:off x="2623791" y="296984"/>
        <a:ext cx="2385265" cy="1863254"/>
      </dsp:txXfrm>
    </dsp:sp>
    <dsp:sp modelId="{276D92FA-C376-4F46-8587-D185E7972F68}">
      <dsp:nvSpPr>
        <dsp:cNvPr id="0" name=""/>
        <dsp:cNvSpPr/>
      </dsp:nvSpPr>
      <dsp:spPr>
        <a:xfrm>
          <a:off x="5112577" y="288032"/>
          <a:ext cx="2385265" cy="1926125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kern="1200" dirty="0" smtClean="0">
              <a:solidFill>
                <a:schemeClr val="tx1"/>
              </a:solidFill>
            </a:rPr>
            <a:t>Rekomendasi PAK sesuai mekanisme/jenis pengangkatannya</a:t>
          </a:r>
          <a:endParaRPr lang="id-ID" sz="1400" kern="1200" dirty="0">
            <a:solidFill>
              <a:schemeClr val="tx1"/>
            </a:solidFill>
          </a:endParaRPr>
        </a:p>
      </dsp:txBody>
      <dsp:txXfrm>
        <a:off x="5112577" y="288032"/>
        <a:ext cx="2385265" cy="1926125"/>
      </dsp:txXfrm>
    </dsp:sp>
    <dsp:sp modelId="{EB000230-CA45-4597-8F24-D1FA48766260}">
      <dsp:nvSpPr>
        <dsp:cNvPr id="0" name=""/>
        <dsp:cNvSpPr/>
      </dsp:nvSpPr>
      <dsp:spPr>
        <a:xfrm>
          <a:off x="2592294" y="2304259"/>
          <a:ext cx="2385265" cy="2119732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chemeClr val="tx1"/>
              </a:solidFill>
            </a:rPr>
            <a:t>Dimungkinkan antara pangkat dan jabatannya tdk sama, tergantung AKK yang diperoleh untuk untuk menentukan jenjang jabatannya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2592294" y="2304259"/>
        <a:ext cx="2385265" cy="2119732"/>
      </dsp:txXfrm>
    </dsp:sp>
    <dsp:sp modelId="{998FB2B3-E36A-4D77-B36B-14DB7B1AAB6A}">
      <dsp:nvSpPr>
        <dsp:cNvPr id="0" name=""/>
        <dsp:cNvSpPr/>
      </dsp:nvSpPr>
      <dsp:spPr>
        <a:xfrm>
          <a:off x="0" y="2263735"/>
          <a:ext cx="2385241" cy="2056747"/>
        </a:xfrm>
        <a:prstGeom prst="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 smtClean="0">
              <a:solidFill>
                <a:schemeClr val="tx1"/>
              </a:solidFill>
            </a:rPr>
            <a:t>Pada tahun kedua dan seterusnya unsur tupoksi dan lainnya dapat dinilai</a:t>
          </a:r>
          <a:endParaRPr lang="id-ID" sz="1600" kern="1200" dirty="0">
            <a:solidFill>
              <a:schemeClr val="tx1"/>
            </a:solidFill>
          </a:endParaRPr>
        </a:p>
      </dsp:txBody>
      <dsp:txXfrm>
        <a:off x="0" y="2263735"/>
        <a:ext cx="2385241" cy="2056747"/>
      </dsp:txXfrm>
    </dsp:sp>
    <dsp:sp modelId="{E3504612-DC5A-4558-82F9-B1E60E16A2D0}">
      <dsp:nvSpPr>
        <dsp:cNvPr id="0" name=""/>
        <dsp:cNvSpPr/>
      </dsp:nvSpPr>
      <dsp:spPr>
        <a:xfrm>
          <a:off x="5112565" y="2263728"/>
          <a:ext cx="2385265" cy="22007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100" kern="1200" dirty="0" smtClean="0">
              <a:solidFill>
                <a:schemeClr val="tx1"/>
              </a:solidFill>
            </a:rPr>
            <a:t>CPNS formasi JF Guru dapat dinaikkan pangkatnya setingkat lebih tinggi secara reguler (2 kali KP) </a:t>
          </a:r>
          <a:r>
            <a:rPr lang="id-ID" sz="1100" b="1" kern="1200" dirty="0" smtClean="0">
              <a:solidFill>
                <a:srgbClr val="FF0000"/>
              </a:solidFill>
            </a:rPr>
            <a:t>selama blm diangkat dalam JF Guru</a:t>
          </a:r>
          <a:r>
            <a:rPr lang="id-ID" sz="1100" kern="1200" dirty="0" smtClean="0">
              <a:solidFill>
                <a:schemeClr val="tx1"/>
              </a:solidFill>
            </a:rPr>
            <a:t> tanpa melampirkan PAK syarat melaksananakan tugas Guru dan </a:t>
          </a:r>
          <a:r>
            <a:rPr lang="id-ID" sz="1100" b="1" kern="1200" dirty="0" smtClean="0">
              <a:solidFill>
                <a:srgbClr val="FF0000"/>
              </a:solidFill>
            </a:rPr>
            <a:t>belum berserdik </a:t>
          </a:r>
          <a:r>
            <a:rPr lang="id-ID" sz="1100" kern="1200" dirty="0" smtClean="0">
              <a:solidFill>
                <a:schemeClr val="tx1"/>
              </a:solidFill>
            </a:rPr>
            <a:t>(melampirkan pernyataan dr Kepala Dinas Dikbud</a:t>
          </a:r>
          <a:endParaRPr lang="id-ID" sz="1100" kern="1200" dirty="0">
            <a:solidFill>
              <a:schemeClr val="tx1"/>
            </a:solidFill>
          </a:endParaRPr>
        </a:p>
      </dsp:txBody>
      <dsp:txXfrm>
        <a:off x="5112565" y="2263728"/>
        <a:ext cx="2385265" cy="22007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178F3-D72A-44A4-B449-25203DB153E3}">
      <dsp:nvSpPr>
        <dsp:cNvPr id="0" name=""/>
        <dsp:cNvSpPr/>
      </dsp:nvSpPr>
      <dsp:spPr>
        <a:xfrm>
          <a:off x="3006457" y="1870"/>
          <a:ext cx="2320148" cy="11600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Penyesuaian JF</a:t>
          </a:r>
          <a:endParaRPr lang="id-ID" sz="2500" kern="1200" dirty="0"/>
        </a:p>
      </dsp:txBody>
      <dsp:txXfrm>
        <a:off x="3040434" y="35847"/>
        <a:ext cx="2252194" cy="1092120"/>
      </dsp:txXfrm>
    </dsp:sp>
    <dsp:sp modelId="{6D63E374-577D-4A7C-A40D-851DC4194789}">
      <dsp:nvSpPr>
        <dsp:cNvPr id="0" name=""/>
        <dsp:cNvSpPr/>
      </dsp:nvSpPr>
      <dsp:spPr>
        <a:xfrm>
          <a:off x="3238471" y="1161944"/>
          <a:ext cx="232014" cy="870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055"/>
              </a:lnTo>
              <a:lnTo>
                <a:pt x="232014" y="8700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3B00AA-99DC-4EDC-BFE3-193AA62ACFFA}">
      <dsp:nvSpPr>
        <dsp:cNvPr id="0" name=""/>
        <dsp:cNvSpPr/>
      </dsp:nvSpPr>
      <dsp:spPr>
        <a:xfrm>
          <a:off x="3470486" y="1451962"/>
          <a:ext cx="1856118" cy="11600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000" kern="1200" dirty="0" smtClean="0"/>
            <a:t>Pangkat Min III/a (Sdh/blm S1/D4) dan memiliki PAK sd 2015 (apabila sdh disesuaikan jabatannya menggunakan Permenpan 16 Tahun 2009)</a:t>
          </a:r>
          <a:endParaRPr lang="id-ID" sz="1000" kern="1200" dirty="0"/>
        </a:p>
      </dsp:txBody>
      <dsp:txXfrm>
        <a:off x="3504463" y="1485939"/>
        <a:ext cx="1788164" cy="1092120"/>
      </dsp:txXfrm>
    </dsp:sp>
    <dsp:sp modelId="{761E97B5-DDB2-401B-AA8B-8A7C0D295CF4}">
      <dsp:nvSpPr>
        <dsp:cNvPr id="0" name=""/>
        <dsp:cNvSpPr/>
      </dsp:nvSpPr>
      <dsp:spPr>
        <a:xfrm>
          <a:off x="3238471" y="1161944"/>
          <a:ext cx="232014" cy="23201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148"/>
              </a:lnTo>
              <a:lnTo>
                <a:pt x="232014" y="23201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3C229C-E9C5-49A3-AAFF-70B13F34670C}">
      <dsp:nvSpPr>
        <dsp:cNvPr id="0" name=""/>
        <dsp:cNvSpPr/>
      </dsp:nvSpPr>
      <dsp:spPr>
        <a:xfrm>
          <a:off x="3470486" y="2902055"/>
          <a:ext cx="1856118" cy="11600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000" kern="1200" dirty="0" smtClean="0"/>
            <a:t>Melaksanakan tugas Guru (Kelas/Mapel/BK)</a:t>
          </a:r>
          <a:endParaRPr lang="id-ID" sz="1000" kern="1200" dirty="0"/>
        </a:p>
      </dsp:txBody>
      <dsp:txXfrm>
        <a:off x="3504463" y="2936032"/>
        <a:ext cx="1788164" cy="1092120"/>
      </dsp:txXfrm>
    </dsp:sp>
    <dsp:sp modelId="{614EA419-1DB3-419A-BB18-201DE231BEF0}">
      <dsp:nvSpPr>
        <dsp:cNvPr id="0" name=""/>
        <dsp:cNvSpPr/>
      </dsp:nvSpPr>
      <dsp:spPr>
        <a:xfrm>
          <a:off x="5906642" y="1870"/>
          <a:ext cx="2320148" cy="11600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500" kern="1200" dirty="0" smtClean="0"/>
            <a:t>Pengangkatan JF Guru</a:t>
          </a:r>
          <a:endParaRPr lang="id-ID" sz="2500" kern="1200" dirty="0"/>
        </a:p>
      </dsp:txBody>
      <dsp:txXfrm>
        <a:off x="5940619" y="35847"/>
        <a:ext cx="2252194" cy="1092120"/>
      </dsp:txXfrm>
    </dsp:sp>
    <dsp:sp modelId="{1AC80EB2-66E4-44EC-9E1D-10058883014A}">
      <dsp:nvSpPr>
        <dsp:cNvPr id="0" name=""/>
        <dsp:cNvSpPr/>
      </dsp:nvSpPr>
      <dsp:spPr>
        <a:xfrm>
          <a:off x="6138657" y="1161944"/>
          <a:ext cx="232014" cy="870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055"/>
              </a:lnTo>
              <a:lnTo>
                <a:pt x="232014" y="8700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A863DE-DE1F-4939-B186-2C0218A2A997}">
      <dsp:nvSpPr>
        <dsp:cNvPr id="0" name=""/>
        <dsp:cNvSpPr/>
      </dsp:nvSpPr>
      <dsp:spPr>
        <a:xfrm>
          <a:off x="6370672" y="1451962"/>
          <a:ext cx="1856118" cy="11600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000" kern="1200" dirty="0" smtClean="0"/>
            <a:t>Wajib D4/S1 </a:t>
          </a:r>
          <a:r>
            <a:rPr lang="en-US" sz="1000" kern="1200" dirty="0" err="1" smtClean="0">
              <a:effectLst/>
              <a:latin typeface="Tahoma"/>
              <a:ea typeface="Times New Roman"/>
            </a:rPr>
            <a:t>berlaku</a:t>
          </a:r>
          <a:r>
            <a:rPr lang="en-US" sz="1000" kern="1200" dirty="0" smtClean="0">
              <a:effectLst/>
              <a:latin typeface="Tahoma"/>
              <a:ea typeface="Times New Roman"/>
            </a:rPr>
            <a:t> </a:t>
          </a:r>
          <a:r>
            <a:rPr lang="en-US" sz="1000" kern="1200" dirty="0" err="1" smtClean="0">
              <a:effectLst/>
              <a:latin typeface="Tahoma"/>
              <a:ea typeface="Times New Roman"/>
            </a:rPr>
            <a:t>efektif</a:t>
          </a:r>
          <a:r>
            <a:rPr lang="en-US" sz="1000" kern="1200" dirty="0" smtClean="0">
              <a:effectLst/>
              <a:latin typeface="Tahoma"/>
              <a:ea typeface="Times New Roman"/>
            </a:rPr>
            <a:t> 1 </a:t>
          </a:r>
          <a:r>
            <a:rPr lang="en-US" sz="1000" kern="1200" dirty="0" err="1" smtClean="0">
              <a:effectLst/>
              <a:latin typeface="Tahoma"/>
              <a:ea typeface="Times New Roman"/>
            </a:rPr>
            <a:t>Januari</a:t>
          </a:r>
          <a:r>
            <a:rPr lang="en-US" sz="1000" kern="1200" dirty="0" smtClean="0">
              <a:effectLst/>
              <a:latin typeface="Tahoma"/>
              <a:ea typeface="Times New Roman"/>
            </a:rPr>
            <a:t> 2013</a:t>
          </a:r>
          <a:r>
            <a:rPr lang="id-ID" sz="1000" kern="1200" dirty="0" smtClean="0"/>
            <a:t> (</a:t>
          </a:r>
          <a:r>
            <a:rPr lang="en-US" sz="1000" kern="1200" dirty="0" err="1" smtClean="0"/>
            <a:t>surat</a:t>
          </a:r>
          <a:r>
            <a:rPr lang="en-US" sz="1000" kern="1200" dirty="0" smtClean="0"/>
            <a:t> </a:t>
          </a:r>
          <a:r>
            <a:rPr lang="en-US" sz="1000" kern="1200" dirty="0" err="1" smtClean="0"/>
            <a:t>Kepala</a:t>
          </a:r>
          <a:r>
            <a:rPr lang="en-US" sz="1000" kern="1200" dirty="0" smtClean="0"/>
            <a:t> BKN </a:t>
          </a:r>
          <a:r>
            <a:rPr lang="en-US" sz="1000" kern="1200" dirty="0" err="1" smtClean="0"/>
            <a:t>Nomor</a:t>
          </a:r>
          <a:r>
            <a:rPr lang="en-US" sz="1000" kern="1200" dirty="0" smtClean="0"/>
            <a:t> K.26-30/V.294-3/99 </a:t>
          </a:r>
          <a:r>
            <a:rPr lang="en-US" sz="1000" kern="1200" dirty="0" err="1" smtClean="0"/>
            <a:t>tanggal</a:t>
          </a:r>
          <a:r>
            <a:rPr lang="en-US" sz="1000" kern="1200" dirty="0" smtClean="0"/>
            <a:t> 6 </a:t>
          </a:r>
          <a:r>
            <a:rPr lang="en-US" sz="1000" kern="1200" dirty="0" err="1" smtClean="0"/>
            <a:t>Oktober</a:t>
          </a:r>
          <a:r>
            <a:rPr lang="en-US" sz="1000" kern="1200" dirty="0" smtClean="0"/>
            <a:t> 2010 </a:t>
          </a:r>
          <a:r>
            <a:rPr lang="id-ID" sz="1000" kern="1200" dirty="0" smtClean="0"/>
            <a:t>)</a:t>
          </a:r>
          <a:endParaRPr lang="id-ID" sz="1000" kern="1200" dirty="0"/>
        </a:p>
      </dsp:txBody>
      <dsp:txXfrm>
        <a:off x="6404649" y="1485939"/>
        <a:ext cx="1788164" cy="1092120"/>
      </dsp:txXfrm>
    </dsp:sp>
    <dsp:sp modelId="{AB0DE34E-A8F4-45D1-ACFC-7254B5B3195D}">
      <dsp:nvSpPr>
        <dsp:cNvPr id="0" name=""/>
        <dsp:cNvSpPr/>
      </dsp:nvSpPr>
      <dsp:spPr>
        <a:xfrm>
          <a:off x="6138657" y="1161944"/>
          <a:ext cx="232014" cy="23201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0148"/>
              </a:lnTo>
              <a:lnTo>
                <a:pt x="232014" y="23201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3FB32-3B99-43D1-B419-2221934AADE6}">
      <dsp:nvSpPr>
        <dsp:cNvPr id="0" name=""/>
        <dsp:cNvSpPr/>
      </dsp:nvSpPr>
      <dsp:spPr>
        <a:xfrm>
          <a:off x="6370672" y="2902055"/>
          <a:ext cx="1856118" cy="11600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000" kern="1200" dirty="0" smtClean="0"/>
            <a:t>Pengangkatan JF Guru mulai 1 Januari 2013 tanpa D4/S1 dpt dihenti dr JF-nya (Permenpan RB 13 Tahun 2019)</a:t>
          </a:r>
          <a:endParaRPr lang="id-ID" sz="1000" kern="1200" dirty="0"/>
        </a:p>
      </dsp:txBody>
      <dsp:txXfrm>
        <a:off x="6404649" y="2936032"/>
        <a:ext cx="1788164" cy="1092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602039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602039"/>
          </a:xfrm>
          <a:prstGeom prst="rect">
            <a:avLst/>
          </a:prstGeom>
        </p:spPr>
        <p:txBody>
          <a:bodyPr vert="horz" lIns="103949" tIns="51974" rIns="103949" bIns="51974" rtlCol="0"/>
          <a:lstStyle>
            <a:lvl1pPr algn="r">
              <a:defRPr sz="1400"/>
            </a:lvl1pPr>
          </a:lstStyle>
          <a:p>
            <a:fld id="{11BF6447-01FE-4DA8-BD0F-D742672D5AE2}" type="datetimeFigureOut">
              <a:rPr lang="id-ID" smtClean="0"/>
              <a:pPr/>
              <a:t>16/08/2022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448338"/>
            <a:ext cx="3056414" cy="602039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l">
              <a:defRPr sz="14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11448338"/>
            <a:ext cx="3056414" cy="602039"/>
          </a:xfrm>
          <a:prstGeom prst="rect">
            <a:avLst/>
          </a:prstGeom>
        </p:spPr>
        <p:txBody>
          <a:bodyPr vert="horz" lIns="103949" tIns="51974" rIns="103949" bIns="51974" rtlCol="0" anchor="b"/>
          <a:lstStyle>
            <a:lvl1pPr algn="r">
              <a:defRPr sz="1400"/>
            </a:lvl1pPr>
          </a:lstStyle>
          <a:p>
            <a:fld id="{C56C0135-1C0E-4A6D-A602-53E86BCC3929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495272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="" xmlns:a16="http://schemas.microsoft.com/office/drawing/2014/main" id="{442AAF48-1930-40AD-BB29-9C0D2641EE5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6414" cy="60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3949" tIns="51974" rIns="103949" bIns="51974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ID" altLang="en-US"/>
          </a:p>
        </p:txBody>
      </p:sp>
      <p:sp>
        <p:nvSpPr>
          <p:cNvPr id="10243" name="Rectangle 3">
            <a:extLst>
              <a:ext uri="{FF2B5EF4-FFF2-40B4-BE49-F238E27FC236}">
                <a16:creationId xmlns="" xmlns:a16="http://schemas.microsoft.com/office/drawing/2014/main" id="{F17BF113-2524-40A3-85C6-73CD887EB1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95217" y="0"/>
            <a:ext cx="3056414" cy="60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3949" tIns="51974" rIns="103949" bIns="51974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en-ID" altLang="en-US"/>
          </a:p>
        </p:txBody>
      </p:sp>
      <p:sp>
        <p:nvSpPr>
          <p:cNvPr id="10244" name="Rectangle 4">
            <a:extLst>
              <a:ext uri="{FF2B5EF4-FFF2-40B4-BE49-F238E27FC236}">
                <a16:creationId xmlns="" xmlns:a16="http://schemas.microsoft.com/office/drawing/2014/main" id="{F9A7E608-034A-4543-9F28-42E8AFBEA3B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2763" y="903288"/>
            <a:ext cx="6027737" cy="4521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>
            <a:extLst>
              <a:ext uri="{FF2B5EF4-FFF2-40B4-BE49-F238E27FC236}">
                <a16:creationId xmlns="" xmlns:a16="http://schemas.microsoft.com/office/drawing/2014/main" id="{3D8BA309-C363-4391-BCBC-D51C6462CC7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5327" y="5724843"/>
            <a:ext cx="5642610" cy="542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3949" tIns="51974" rIns="103949" bIns="519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ID" altLang="en-US"/>
              <a:t>Click to edit Master text styles</a:t>
            </a:r>
          </a:p>
          <a:p>
            <a:pPr lvl="1"/>
            <a:r>
              <a:rPr lang="en-ID" altLang="en-US"/>
              <a:t>Second level</a:t>
            </a:r>
          </a:p>
          <a:p>
            <a:pPr lvl="2"/>
            <a:r>
              <a:rPr lang="en-ID" altLang="en-US"/>
              <a:t>Third level</a:t>
            </a:r>
          </a:p>
          <a:p>
            <a:pPr lvl="3"/>
            <a:r>
              <a:rPr lang="en-ID" altLang="en-US"/>
              <a:t>Fourth level</a:t>
            </a:r>
          </a:p>
          <a:p>
            <a:pPr lvl="4"/>
            <a:r>
              <a:rPr lang="en-ID" altLang="en-US"/>
              <a:t>Fifth level</a:t>
            </a:r>
          </a:p>
        </p:txBody>
      </p:sp>
      <p:sp>
        <p:nvSpPr>
          <p:cNvPr id="10246" name="Rectangle 6">
            <a:extLst>
              <a:ext uri="{FF2B5EF4-FFF2-40B4-BE49-F238E27FC236}">
                <a16:creationId xmlns="" xmlns:a16="http://schemas.microsoft.com/office/drawing/2014/main" id="{E3579CBC-DB06-4216-A50D-9812C57767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1447594"/>
            <a:ext cx="3056414" cy="60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3949" tIns="51974" rIns="103949" bIns="51974" numCol="1" anchor="b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ID" altLang="en-US"/>
          </a:p>
        </p:txBody>
      </p:sp>
      <p:sp>
        <p:nvSpPr>
          <p:cNvPr id="10247" name="Rectangle 7">
            <a:extLst>
              <a:ext uri="{FF2B5EF4-FFF2-40B4-BE49-F238E27FC236}">
                <a16:creationId xmlns="" xmlns:a16="http://schemas.microsoft.com/office/drawing/2014/main" id="{26F3BD51-4CE9-4A05-A5A6-B6AE12FE24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217" y="11447594"/>
            <a:ext cx="3056414" cy="60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3949" tIns="51974" rIns="103949" bIns="51974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A014E7-01A1-48D1-86B6-253F622E65FF}" type="slidenum">
              <a:rPr lang="en-ID" altLang="en-US"/>
              <a:pPr/>
              <a:t>‹#›</a:t>
            </a:fld>
            <a:endParaRPr lang="en-ID" altLang="en-US"/>
          </a:p>
        </p:txBody>
      </p:sp>
    </p:spTree>
    <p:extLst>
      <p:ext uri="{BB962C8B-B14F-4D97-AF65-F5344CB8AC3E}">
        <p14:creationId xmlns:p14="http://schemas.microsoft.com/office/powerpoint/2010/main" val="252614243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8.png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8.png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9" name="Rectangle 27" descr="02"/>
          <p:cNvSpPr>
            <a:spLocks noChangeArrowheads="1"/>
          </p:cNvSpPr>
          <p:nvPr/>
        </p:nvSpPr>
        <p:spPr bwMode="gray">
          <a:xfrm rot="-472398">
            <a:off x="381000" y="304800"/>
            <a:ext cx="4267200" cy="4267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217" name="Rectangle 25" descr="01"/>
          <p:cNvSpPr>
            <a:spLocks noChangeArrowheads="1"/>
          </p:cNvSpPr>
          <p:nvPr/>
        </p:nvSpPr>
        <p:spPr bwMode="gray">
          <a:xfrm rot="-1211045">
            <a:off x="762000" y="1219200"/>
            <a:ext cx="4876800" cy="4876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204" name="Picture 12" descr="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6" b="6250"/>
          <a:stretch>
            <a:fillRect/>
          </a:stretch>
        </p:blipFill>
        <p:spPr bwMode="gray">
          <a:xfrm>
            <a:off x="2466980" y="0"/>
            <a:ext cx="21050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9" name="Freeform 7"/>
          <p:cNvSpPr>
            <a:spLocks/>
          </p:cNvSpPr>
          <p:nvPr/>
        </p:nvSpPr>
        <p:spPr bwMode="gray">
          <a:xfrm>
            <a:off x="2895600" y="0"/>
            <a:ext cx="6248400" cy="6858000"/>
          </a:xfrm>
          <a:custGeom>
            <a:avLst/>
            <a:gdLst>
              <a:gd name="T0" fmla="*/ 305 w 3936"/>
              <a:gd name="T1" fmla="*/ 4317 h 4320"/>
              <a:gd name="T2" fmla="*/ 0 w 3936"/>
              <a:gd name="T3" fmla="*/ 0 h 4320"/>
              <a:gd name="T4" fmla="*/ 3936 w 3936"/>
              <a:gd name="T5" fmla="*/ 0 h 4320"/>
              <a:gd name="T6" fmla="*/ 3936 w 3936"/>
              <a:gd name="T7" fmla="*/ 4320 h 4320"/>
              <a:gd name="T8" fmla="*/ 305 w 3936"/>
              <a:gd name="T9" fmla="*/ 4317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295419"/>
            <a:ext cx="5638800" cy="1012825"/>
          </a:xfrm>
        </p:spPr>
        <p:txBody>
          <a:bodyPr/>
          <a:lstStyle>
            <a:lvl1pPr algn="r">
              <a:defRPr sz="55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514600"/>
            <a:ext cx="4953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9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9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9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5FC1DA6-FF61-4A09-B149-4CA562BB9EC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gray">
          <a:xfrm>
            <a:off x="7772400" y="6186488"/>
            <a:ext cx="10438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000000"/>
                </a:solidFill>
                <a:latin typeface="Arial" charset="0"/>
              </a:rPr>
              <a:t>L/O/G/O</a:t>
            </a: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gray">
          <a:xfrm>
            <a:off x="3657600" y="52578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gray">
          <a:xfrm>
            <a:off x="3657600" y="54864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gray">
          <a:xfrm>
            <a:off x="3657600" y="57150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gray">
          <a:xfrm>
            <a:off x="3657600" y="59436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gray">
          <a:xfrm>
            <a:off x="3657600" y="61722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221" name="Picture 29" descr="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44646" y="1"/>
            <a:ext cx="384175" cy="61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2" name="Picture 30" descr="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76420" y="1193800"/>
            <a:ext cx="396875" cy="6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26" name="Picture 34" descr="0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657600" y="4884822"/>
            <a:ext cx="2971800" cy="204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5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9" grpId="0" animBg="1"/>
      <p:bldP spid="821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16AFBB-CA29-4597-920C-F40B7B43AB7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009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29105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4146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6706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3180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2244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98E4CD2F-19FD-4D06-B1F3-52C4E8F04EF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22137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="" xmlns:a16="http://schemas.microsoft.com/office/drawing/2014/main" id="{C9752D35-94A9-482B-B5CB-634979BBD92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817713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D9302DB8-5453-4391-88B9-E8AC1DFF4BD6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813291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99434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0E139F7A-DB49-4747-BE08-2A8FB28A42D4}"/>
              </a:ext>
            </a:extLst>
          </p:cNvPr>
          <p:cNvGrpSpPr/>
          <p:nvPr userDrawn="1"/>
        </p:nvGrpSpPr>
        <p:grpSpPr>
          <a:xfrm>
            <a:off x="5555965" y="971476"/>
            <a:ext cx="3027375" cy="2217783"/>
            <a:chOff x="-548507" y="477868"/>
            <a:chExt cx="11570449" cy="6357177"/>
          </a:xfrm>
        </p:grpSpPr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FB696E14-E4FC-4CAD-B619-D5D6531CDBA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FC7A3BAB-C316-4570-8C02-FA57705CEA19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AC3B5317-9A0B-4143-B85C-C6333005AA8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95C3FC81-1AF3-4E17-B97B-AE88B868199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833F2209-582D-4124-A8AA-0D03E8CB0BD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4E291033-212C-4813-B044-97CA11AA96C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="" xmlns:a16="http://schemas.microsoft.com/office/drawing/2014/main" id="{BA495EE9-E152-4FF0-9201-54652D96C9B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="" xmlns:a16="http://schemas.microsoft.com/office/drawing/2014/main" id="{0986D480-D6AF-445E-B186-E7DADA25429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6D4320F5-7635-4ABC-8E7E-37CE4D7E378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="" xmlns:a16="http://schemas.microsoft.com/office/drawing/2014/main" id="{9A24AE20-9881-4F48-B624-6F384E4D805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="" xmlns:a16="http://schemas.microsoft.com/office/drawing/2014/main" id="{43A01168-DF4A-49DF-9EB2-F8083891FDF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5B6DEAE7-705F-43A1-B2A9-88B7876C008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C303F237-F11B-47DE-A8FC-A59A36AB846E}"/>
              </a:ext>
            </a:extLst>
          </p:cNvPr>
          <p:cNvGrpSpPr/>
          <p:nvPr userDrawn="1"/>
        </p:nvGrpSpPr>
        <p:grpSpPr>
          <a:xfrm>
            <a:off x="5555965" y="3842292"/>
            <a:ext cx="3027375" cy="2217783"/>
            <a:chOff x="-548507" y="477868"/>
            <a:chExt cx="11570449" cy="6357177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A9E13D25-B44B-45EE-AD49-945CED521D9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24A27622-138F-42A4-B619-E1EDEBE65B6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0228C124-8565-4874-988E-BD6CF00778B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2D24E54F-694E-4CFC-8FD6-7C7EF289E44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F9545CB5-C583-4ACC-BDCA-981B72D1FB0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id="{3D2342B7-5FBD-443E-9EF8-8EC1EF4976B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="" xmlns:a16="http://schemas.microsoft.com/office/drawing/2014/main" id="{B0A7BCF3-E9A3-43E2-A838-B49E56800AC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="" xmlns:a16="http://schemas.microsoft.com/office/drawing/2014/main" id="{870E4160-EB42-4706-876E-7A6CB3AFB2FB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="" xmlns:a16="http://schemas.microsoft.com/office/drawing/2014/main" id="{DF18B2B1-2502-4DDA-8AC8-94AC43C5905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="" xmlns:a16="http://schemas.microsoft.com/office/drawing/2014/main" id="{F5D08569-B08C-4E8A-A321-5A99E049284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="" xmlns:a16="http://schemas.microsoft.com/office/drawing/2014/main" id="{08B869B9-AA3C-4354-99B8-56B1FB119A8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8D59C257-136E-45D5-9223-3ADC5C6B8D8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4BE51ADC-8BC1-455E-BA55-8AA7DC898FC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967069" y="1111548"/>
            <a:ext cx="2195311" cy="1749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="" xmlns:a16="http://schemas.microsoft.com/office/drawing/2014/main" id="{DCD9D3DB-2220-4596-A5BF-72EE7B9609A5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967069" y="3984258"/>
            <a:ext cx="2195311" cy="1749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5863425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icture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78905"/>
            <a:ext cx="2339752" cy="64902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488840" y="178905"/>
            <a:ext cx="2339752" cy="64902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413329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="" xmlns:a16="http://schemas.microsoft.com/office/drawing/2014/main" id="{EE289FF9-BA24-4B74-91D0-A352EED5CA14}"/>
              </a:ext>
            </a:extLst>
          </p:cNvPr>
          <p:cNvSpPr/>
          <p:nvPr userDrawn="1"/>
        </p:nvSpPr>
        <p:spPr>
          <a:xfrm>
            <a:off x="2698474" y="1301929"/>
            <a:ext cx="6216926" cy="5029200"/>
          </a:xfrm>
          <a:prstGeom prst="frame">
            <a:avLst>
              <a:gd name="adj1" fmla="val 99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0881F345-7416-4CA4-813E-57AAA18D7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57278" y="709751"/>
            <a:ext cx="3222546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20E28CAD-AAB2-4FAD-8B07-DA86876356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87138" y="2023797"/>
            <a:ext cx="3150700" cy="26247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3233790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="" xmlns:a16="http://schemas.microsoft.com/office/drawing/2014/main" id="{4807046C-F888-4A36-A40A-256FAD5D0C4E}"/>
              </a:ext>
            </a:extLst>
          </p:cNvPr>
          <p:cNvSpPr/>
          <p:nvPr userDrawn="1"/>
        </p:nvSpPr>
        <p:spPr>
          <a:xfrm>
            <a:off x="267114" y="473558"/>
            <a:ext cx="8609772" cy="5910884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6396103F-7E16-4445-B7A5-DADC79F7C85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6097" y="258418"/>
            <a:ext cx="8171807" cy="368741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118681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1"/>
            <a:ext cx="2057400" cy="6049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1"/>
            <a:ext cx="6019800" cy="6049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80153-7AFE-4469-93AB-64BA5B6ADC1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83076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="" xmlns:a16="http://schemas.microsoft.com/office/drawing/2014/main" id="{76F4EEB4-6583-4B5F-914D-B48FDE24D3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78059" y="3577044"/>
            <a:ext cx="2325405" cy="3100540"/>
          </a:xfrm>
          <a:custGeom>
            <a:avLst/>
            <a:gdLst>
              <a:gd name="connsiteX0" fmla="*/ 1550271 w 3100540"/>
              <a:gd name="connsiteY0" fmla="*/ 0 h 3100540"/>
              <a:gd name="connsiteX1" fmla="*/ 1677817 w 3100540"/>
              <a:gd name="connsiteY1" fmla="*/ 52831 h 3100540"/>
              <a:gd name="connsiteX2" fmla="*/ 3047710 w 3100540"/>
              <a:gd name="connsiteY2" fmla="*/ 1422724 h 3100540"/>
              <a:gd name="connsiteX3" fmla="*/ 3047710 w 3100540"/>
              <a:gd name="connsiteY3" fmla="*/ 1677815 h 3100540"/>
              <a:gd name="connsiteX4" fmla="*/ 1677815 w 3100540"/>
              <a:gd name="connsiteY4" fmla="*/ 3047710 h 3100540"/>
              <a:gd name="connsiteX5" fmla="*/ 1422725 w 3100540"/>
              <a:gd name="connsiteY5" fmla="*/ 3047710 h 3100540"/>
              <a:gd name="connsiteX6" fmla="*/ 52832 w 3100540"/>
              <a:gd name="connsiteY6" fmla="*/ 1677816 h 3100540"/>
              <a:gd name="connsiteX7" fmla="*/ 52832 w 3100540"/>
              <a:gd name="connsiteY7" fmla="*/ 1422726 h 3100540"/>
              <a:gd name="connsiteX8" fmla="*/ 1422726 w 3100540"/>
              <a:gd name="connsiteY8" fmla="*/ 52831 h 3100540"/>
              <a:gd name="connsiteX9" fmla="*/ 1550271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1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1" y="1493166"/>
                  <a:pt x="3118151" y="1607373"/>
                  <a:pt x="3047710" y="1677815"/>
                </a:cubicBezTo>
                <a:lnTo>
                  <a:pt x="1677815" y="3047710"/>
                </a:lnTo>
                <a:cubicBezTo>
                  <a:pt x="1607374" y="3118151"/>
                  <a:pt x="1493166" y="3118151"/>
                  <a:pt x="1422725" y="3047710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6" y="52831"/>
                </a:lnTo>
                <a:cubicBezTo>
                  <a:pt x="1457947" y="17610"/>
                  <a:pt x="1504109" y="0"/>
                  <a:pt x="15502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="" xmlns:a16="http://schemas.microsoft.com/office/drawing/2014/main" id="{6318C2DA-4692-4840-BBAF-64272F41D6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034" y="1890533"/>
            <a:ext cx="2325406" cy="3100540"/>
          </a:xfrm>
          <a:custGeom>
            <a:avLst/>
            <a:gdLst>
              <a:gd name="connsiteX0" fmla="*/ 1550272 w 3100541"/>
              <a:gd name="connsiteY0" fmla="*/ 0 h 3100540"/>
              <a:gd name="connsiteX1" fmla="*/ 1677817 w 3100541"/>
              <a:gd name="connsiteY1" fmla="*/ 52831 h 3100540"/>
              <a:gd name="connsiteX2" fmla="*/ 3047710 w 3100541"/>
              <a:gd name="connsiteY2" fmla="*/ 1422724 h 3100540"/>
              <a:gd name="connsiteX3" fmla="*/ 3047710 w 3100541"/>
              <a:gd name="connsiteY3" fmla="*/ 1677815 h 3100540"/>
              <a:gd name="connsiteX4" fmla="*/ 1677815 w 3100541"/>
              <a:gd name="connsiteY4" fmla="*/ 3047710 h 3100540"/>
              <a:gd name="connsiteX5" fmla="*/ 1422725 w 3100541"/>
              <a:gd name="connsiteY5" fmla="*/ 3047710 h 3100540"/>
              <a:gd name="connsiteX6" fmla="*/ 52832 w 3100541"/>
              <a:gd name="connsiteY6" fmla="*/ 1677816 h 3100540"/>
              <a:gd name="connsiteX7" fmla="*/ 52832 w 3100541"/>
              <a:gd name="connsiteY7" fmla="*/ 1422726 h 3100540"/>
              <a:gd name="connsiteX8" fmla="*/ 1422727 w 3100541"/>
              <a:gd name="connsiteY8" fmla="*/ 52831 h 3100540"/>
              <a:gd name="connsiteX9" fmla="*/ 1550272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2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2" y="1493166"/>
                  <a:pt x="3118152" y="1607373"/>
                  <a:pt x="3047710" y="1677815"/>
                </a:cubicBezTo>
                <a:lnTo>
                  <a:pt x="1677815" y="3047710"/>
                </a:lnTo>
                <a:cubicBezTo>
                  <a:pt x="1607374" y="3118151"/>
                  <a:pt x="1493166" y="3118151"/>
                  <a:pt x="1422725" y="3047710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7" y="52831"/>
                </a:lnTo>
                <a:cubicBezTo>
                  <a:pt x="1457948" y="17610"/>
                  <a:pt x="1504110" y="0"/>
                  <a:pt x="15502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="" xmlns:a16="http://schemas.microsoft.com/office/drawing/2014/main" id="{161E1271-8E26-4A56-89E0-8D56BC4E5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78059" y="204021"/>
            <a:ext cx="2325405" cy="3100540"/>
          </a:xfrm>
          <a:custGeom>
            <a:avLst/>
            <a:gdLst>
              <a:gd name="connsiteX0" fmla="*/ 1550272 w 3100540"/>
              <a:gd name="connsiteY0" fmla="*/ 0 h 3100540"/>
              <a:gd name="connsiteX1" fmla="*/ 1677817 w 3100540"/>
              <a:gd name="connsiteY1" fmla="*/ 52831 h 3100540"/>
              <a:gd name="connsiteX2" fmla="*/ 3047710 w 3100540"/>
              <a:gd name="connsiteY2" fmla="*/ 1422724 h 3100540"/>
              <a:gd name="connsiteX3" fmla="*/ 3047710 w 3100540"/>
              <a:gd name="connsiteY3" fmla="*/ 1677814 h 3100540"/>
              <a:gd name="connsiteX4" fmla="*/ 1677815 w 3100540"/>
              <a:gd name="connsiteY4" fmla="*/ 3047709 h 3100540"/>
              <a:gd name="connsiteX5" fmla="*/ 1422725 w 3100540"/>
              <a:gd name="connsiteY5" fmla="*/ 3047709 h 3100540"/>
              <a:gd name="connsiteX6" fmla="*/ 52832 w 3100540"/>
              <a:gd name="connsiteY6" fmla="*/ 1677816 h 3100540"/>
              <a:gd name="connsiteX7" fmla="*/ 52832 w 3100540"/>
              <a:gd name="connsiteY7" fmla="*/ 1422726 h 3100540"/>
              <a:gd name="connsiteX8" fmla="*/ 1422726 w 3100540"/>
              <a:gd name="connsiteY8" fmla="*/ 52831 h 3100540"/>
              <a:gd name="connsiteX9" fmla="*/ 1550272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2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1" y="1493166"/>
                  <a:pt x="3118151" y="1607373"/>
                  <a:pt x="3047710" y="1677814"/>
                </a:cubicBezTo>
                <a:lnTo>
                  <a:pt x="1677815" y="3047709"/>
                </a:lnTo>
                <a:cubicBezTo>
                  <a:pt x="1607374" y="3118151"/>
                  <a:pt x="1493166" y="3118151"/>
                  <a:pt x="1422725" y="3047709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6" y="52831"/>
                </a:lnTo>
                <a:cubicBezTo>
                  <a:pt x="1457947" y="17610"/>
                  <a:pt x="1504109" y="0"/>
                  <a:pt x="15502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="" xmlns:a16="http://schemas.microsoft.com/office/drawing/2014/main" id="{874FD296-6253-4D1F-B77E-613D6A90428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44789" y="0"/>
            <a:ext cx="5899211" cy="6858000"/>
          </a:xfrm>
          <a:custGeom>
            <a:avLst/>
            <a:gdLst>
              <a:gd name="connsiteX0" fmla="*/ 3354914 w 7865615"/>
              <a:gd name="connsiteY0" fmla="*/ 0 h 6858000"/>
              <a:gd name="connsiteX1" fmla="*/ 4457065 w 7865615"/>
              <a:gd name="connsiteY1" fmla="*/ 0 h 6858000"/>
              <a:gd name="connsiteX2" fmla="*/ 5619038 w 7865615"/>
              <a:gd name="connsiteY2" fmla="*/ 0 h 6858000"/>
              <a:gd name="connsiteX3" fmla="*/ 7865615 w 7865615"/>
              <a:gd name="connsiteY3" fmla="*/ 0 h 6858000"/>
              <a:gd name="connsiteX4" fmla="*/ 7865615 w 7865615"/>
              <a:gd name="connsiteY4" fmla="*/ 6858000 h 6858000"/>
              <a:gd name="connsiteX5" fmla="*/ 7212263 w 7865615"/>
              <a:gd name="connsiteY5" fmla="*/ 6858000 h 6858000"/>
              <a:gd name="connsiteX6" fmla="*/ 4480673 w 7865615"/>
              <a:gd name="connsiteY6" fmla="*/ 6858000 h 6858000"/>
              <a:gd name="connsiteX7" fmla="*/ 3331306 w 7865615"/>
              <a:gd name="connsiteY7" fmla="*/ 6858000 h 6858000"/>
              <a:gd name="connsiteX8" fmla="*/ 60732 w 7865615"/>
              <a:gd name="connsiteY8" fmla="*/ 3587426 h 6858000"/>
              <a:gd name="connsiteX9" fmla="*/ 60732 w 7865615"/>
              <a:gd name="connsiteY9" fmla="*/ 3294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5615" h="6858000">
                <a:moveTo>
                  <a:pt x="3354914" y="0"/>
                </a:moveTo>
                <a:lnTo>
                  <a:pt x="4457065" y="0"/>
                </a:lnTo>
                <a:lnTo>
                  <a:pt x="5619038" y="0"/>
                </a:lnTo>
                <a:lnTo>
                  <a:pt x="7865615" y="0"/>
                </a:lnTo>
                <a:lnTo>
                  <a:pt x="7865615" y="6858000"/>
                </a:lnTo>
                <a:lnTo>
                  <a:pt x="7212263" y="6858000"/>
                </a:lnTo>
                <a:lnTo>
                  <a:pt x="4480673" y="6858000"/>
                </a:lnTo>
                <a:lnTo>
                  <a:pt x="3331306" y="6858000"/>
                </a:lnTo>
                <a:lnTo>
                  <a:pt x="60732" y="3587426"/>
                </a:lnTo>
                <a:cubicBezTo>
                  <a:pt x="-20244" y="3506449"/>
                  <a:pt x="-20244" y="3375159"/>
                  <a:pt x="60732" y="32941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472622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86CFB63C-8719-4A56-9AE9-2AE7BBFD278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" y="4"/>
            <a:ext cx="5414962" cy="6791323"/>
          </a:xfrm>
          <a:custGeom>
            <a:avLst/>
            <a:gdLst>
              <a:gd name="connsiteX0" fmla="*/ 6373343 w 7219949"/>
              <a:gd name="connsiteY0" fmla="*/ 5762674 h 6791323"/>
              <a:gd name="connsiteX1" fmla="*/ 6413754 w 7219949"/>
              <a:gd name="connsiteY1" fmla="*/ 5791064 h 6791323"/>
              <a:gd name="connsiteX2" fmla="*/ 6422746 w 7219949"/>
              <a:gd name="connsiteY2" fmla="*/ 5798985 h 6791323"/>
              <a:gd name="connsiteX3" fmla="*/ 6422797 w 7219949"/>
              <a:gd name="connsiteY3" fmla="*/ 5799972 h 6791323"/>
              <a:gd name="connsiteX4" fmla="*/ 6417097 w 7219949"/>
              <a:gd name="connsiteY4" fmla="*/ 5796731 h 6791323"/>
              <a:gd name="connsiteX5" fmla="*/ 6421197 w 7219949"/>
              <a:gd name="connsiteY5" fmla="*/ 5803224 h 6791323"/>
              <a:gd name="connsiteX6" fmla="*/ 6423069 w 7219949"/>
              <a:gd name="connsiteY6" fmla="*/ 5805289 h 6791323"/>
              <a:gd name="connsiteX7" fmla="*/ 6423280 w 7219949"/>
              <a:gd name="connsiteY7" fmla="*/ 5809382 h 6791323"/>
              <a:gd name="connsiteX8" fmla="*/ 6409944 w 7219949"/>
              <a:gd name="connsiteY8" fmla="*/ 5797636 h 6791323"/>
              <a:gd name="connsiteX9" fmla="*/ 1540022 w 7219949"/>
              <a:gd name="connsiteY9" fmla="*/ 5527312 h 6791323"/>
              <a:gd name="connsiteX10" fmla="*/ 1522578 w 7219949"/>
              <a:gd name="connsiteY10" fmla="*/ 5529871 h 6791323"/>
              <a:gd name="connsiteX11" fmla="*/ 1509084 w 7219949"/>
              <a:gd name="connsiteY11" fmla="*/ 5542239 h 6791323"/>
              <a:gd name="connsiteX12" fmla="*/ 1523166 w 7219949"/>
              <a:gd name="connsiteY12" fmla="*/ 5546372 h 6791323"/>
              <a:gd name="connsiteX13" fmla="*/ 1550935 w 7219949"/>
              <a:gd name="connsiteY13" fmla="*/ 5543314 h 6791323"/>
              <a:gd name="connsiteX14" fmla="*/ 1571395 w 7219949"/>
              <a:gd name="connsiteY14" fmla="*/ 5533722 h 6791323"/>
              <a:gd name="connsiteX15" fmla="*/ 1559206 w 7219949"/>
              <a:gd name="connsiteY15" fmla="*/ 5531447 h 6791323"/>
              <a:gd name="connsiteX16" fmla="*/ 1444220 w 7219949"/>
              <a:gd name="connsiteY16" fmla="*/ 5502038 h 6791323"/>
              <a:gd name="connsiteX17" fmla="*/ 1442366 w 7219949"/>
              <a:gd name="connsiteY17" fmla="*/ 5504927 h 6791323"/>
              <a:gd name="connsiteX18" fmla="*/ 1445716 w 7219949"/>
              <a:gd name="connsiteY18" fmla="*/ 5504667 h 6791323"/>
              <a:gd name="connsiteX19" fmla="*/ 1109001 w 7219949"/>
              <a:gd name="connsiteY19" fmla="*/ 5399894 h 6791323"/>
              <a:gd name="connsiteX20" fmla="*/ 1088139 w 7219949"/>
              <a:gd name="connsiteY20" fmla="*/ 5430615 h 6791323"/>
              <a:gd name="connsiteX21" fmla="*/ 1154903 w 7219949"/>
              <a:gd name="connsiteY21" fmla="*/ 5493637 h 6791323"/>
              <a:gd name="connsiteX22" fmla="*/ 1199413 w 7219949"/>
              <a:gd name="connsiteY22" fmla="*/ 5502038 h 6791323"/>
              <a:gd name="connsiteX23" fmla="*/ 1203154 w 7219949"/>
              <a:gd name="connsiteY23" fmla="*/ 5506753 h 6791323"/>
              <a:gd name="connsiteX24" fmla="*/ 1221483 w 7219949"/>
              <a:gd name="connsiteY24" fmla="*/ 5500369 h 6791323"/>
              <a:gd name="connsiteX25" fmla="*/ 1254063 w 7219949"/>
              <a:gd name="connsiteY25" fmla="*/ 5500404 h 6791323"/>
              <a:gd name="connsiteX26" fmla="*/ 1257548 w 7219949"/>
              <a:gd name="connsiteY26" fmla="*/ 5502518 h 6791323"/>
              <a:gd name="connsiteX27" fmla="*/ 1259224 w 7219949"/>
              <a:gd name="connsiteY27" fmla="*/ 5501513 h 6791323"/>
              <a:gd name="connsiteX28" fmla="*/ 1269888 w 7219949"/>
              <a:gd name="connsiteY28" fmla="*/ 5506239 h 6791323"/>
              <a:gd name="connsiteX29" fmla="*/ 1271060 w 7219949"/>
              <a:gd name="connsiteY29" fmla="*/ 5511704 h 6791323"/>
              <a:gd name="connsiteX30" fmla="*/ 1284187 w 7219949"/>
              <a:gd name="connsiteY30" fmla="*/ 5528103 h 6791323"/>
              <a:gd name="connsiteX31" fmla="*/ 1295893 w 7219949"/>
              <a:gd name="connsiteY31" fmla="*/ 5528899 h 6791323"/>
              <a:gd name="connsiteX32" fmla="*/ 1329134 w 7219949"/>
              <a:gd name="connsiteY32" fmla="*/ 5523362 h 6791323"/>
              <a:gd name="connsiteX33" fmla="*/ 1345023 w 7219949"/>
              <a:gd name="connsiteY33" fmla="*/ 5522735 h 6791323"/>
              <a:gd name="connsiteX34" fmla="*/ 1332945 w 7219949"/>
              <a:gd name="connsiteY34" fmla="*/ 5502038 h 6791323"/>
              <a:gd name="connsiteX35" fmla="*/ 1306980 w 7219949"/>
              <a:gd name="connsiteY35" fmla="*/ 5439018 h 6791323"/>
              <a:gd name="connsiteX36" fmla="*/ 1173450 w 7219949"/>
              <a:gd name="connsiteY36" fmla="*/ 5413812 h 6791323"/>
              <a:gd name="connsiteX37" fmla="*/ 1125229 w 7219949"/>
              <a:gd name="connsiteY37" fmla="*/ 5409611 h 6791323"/>
              <a:gd name="connsiteX38" fmla="*/ 1109001 w 7219949"/>
              <a:gd name="connsiteY38" fmla="*/ 5399894 h 6791323"/>
              <a:gd name="connsiteX39" fmla="*/ 1 w 7219949"/>
              <a:gd name="connsiteY39" fmla="*/ 5033886 h 6791323"/>
              <a:gd name="connsiteX40" fmla="*/ 20697 w 7219949"/>
              <a:gd name="connsiteY40" fmla="*/ 5050987 h 6791323"/>
              <a:gd name="connsiteX41" fmla="*/ 27306 w 7219949"/>
              <a:gd name="connsiteY41" fmla="*/ 5098712 h 6791323"/>
              <a:gd name="connsiteX42" fmla="*/ 75524 w 7219949"/>
              <a:gd name="connsiteY42" fmla="*/ 5149127 h 6791323"/>
              <a:gd name="connsiteX43" fmla="*/ 309203 w 7219949"/>
              <a:gd name="connsiteY43" fmla="*/ 5291971 h 6791323"/>
              <a:gd name="connsiteX44" fmla="*/ 353715 w 7219949"/>
              <a:gd name="connsiteY44" fmla="*/ 5350789 h 6791323"/>
              <a:gd name="connsiteX45" fmla="*/ 223891 w 7219949"/>
              <a:gd name="connsiteY45" fmla="*/ 5333986 h 6791323"/>
              <a:gd name="connsiteX46" fmla="*/ 45852 w 7219949"/>
              <a:gd name="connsiteY46" fmla="*/ 5266763 h 6791323"/>
              <a:gd name="connsiteX47" fmla="*/ 1 w 7219949"/>
              <a:gd name="connsiteY47" fmla="*/ 5245499 h 6791323"/>
              <a:gd name="connsiteX48" fmla="*/ 6018519 w 7219949"/>
              <a:gd name="connsiteY48" fmla="*/ 3828679 h 6791323"/>
              <a:gd name="connsiteX49" fmla="*/ 6061272 w 7219949"/>
              <a:gd name="connsiteY49" fmla="*/ 3852562 h 6791323"/>
              <a:gd name="connsiteX50" fmla="*/ 6123598 w 7219949"/>
              <a:gd name="connsiteY50" fmla="*/ 3899316 h 6791323"/>
              <a:gd name="connsiteX51" fmla="*/ 6135571 w 7219949"/>
              <a:gd name="connsiteY51" fmla="*/ 3918704 h 6791323"/>
              <a:gd name="connsiteX52" fmla="*/ 6095110 w 7219949"/>
              <a:gd name="connsiteY52" fmla="*/ 3884769 h 6791323"/>
              <a:gd name="connsiteX53" fmla="*/ 6067502 w 7219949"/>
              <a:gd name="connsiteY53" fmla="*/ 3862695 h 6791323"/>
              <a:gd name="connsiteX54" fmla="*/ 6058500 w 7219949"/>
              <a:gd name="connsiteY54" fmla="*/ 3857305 h 6791323"/>
              <a:gd name="connsiteX55" fmla="*/ 6028122 w 7219949"/>
              <a:gd name="connsiteY55" fmla="*/ 3839975 h 6791323"/>
              <a:gd name="connsiteX56" fmla="*/ 6018519 w 7219949"/>
              <a:gd name="connsiteY56" fmla="*/ 3828679 h 6791323"/>
              <a:gd name="connsiteX57" fmla="*/ 5917528 w 7219949"/>
              <a:gd name="connsiteY57" fmla="*/ 3369309 h 6791323"/>
              <a:gd name="connsiteX58" fmla="*/ 5932912 w 7219949"/>
              <a:gd name="connsiteY58" fmla="*/ 3381207 h 6791323"/>
              <a:gd name="connsiteX59" fmla="*/ 5934660 w 7219949"/>
              <a:gd name="connsiteY59" fmla="*/ 3383263 h 6791323"/>
              <a:gd name="connsiteX60" fmla="*/ 5930917 w 7219949"/>
              <a:gd name="connsiteY60" fmla="*/ 3380432 h 6791323"/>
              <a:gd name="connsiteX61" fmla="*/ 6015135 w 7219949"/>
              <a:gd name="connsiteY61" fmla="*/ 2860684 h 6791323"/>
              <a:gd name="connsiteX62" fmla="*/ 6020320 w 7219949"/>
              <a:gd name="connsiteY62" fmla="*/ 2864266 h 6791323"/>
              <a:gd name="connsiteX63" fmla="*/ 6021276 w 7219949"/>
              <a:gd name="connsiteY63" fmla="*/ 2864967 h 6791323"/>
              <a:gd name="connsiteX64" fmla="*/ 6021151 w 7219949"/>
              <a:gd name="connsiteY64" fmla="*/ 2865757 h 6791323"/>
              <a:gd name="connsiteX65" fmla="*/ 6017986 w 7219949"/>
              <a:gd name="connsiteY65" fmla="*/ 2863246 h 6791323"/>
              <a:gd name="connsiteX66" fmla="*/ 5801996 w 7219949"/>
              <a:gd name="connsiteY66" fmla="*/ 2690461 h 6791323"/>
              <a:gd name="connsiteX67" fmla="*/ 5803170 w 7219949"/>
              <a:gd name="connsiteY67" fmla="*/ 2691043 h 6791323"/>
              <a:gd name="connsiteX68" fmla="*/ 5805707 w 7219949"/>
              <a:gd name="connsiteY68" fmla="*/ 2693665 h 6791323"/>
              <a:gd name="connsiteX69" fmla="*/ 5803117 w 7219949"/>
              <a:gd name="connsiteY69" fmla="*/ 2692169 h 6791323"/>
              <a:gd name="connsiteX70" fmla="*/ 5802846 w 7219949"/>
              <a:gd name="connsiteY70" fmla="*/ 2691627 h 6791323"/>
              <a:gd name="connsiteX71" fmla="*/ 5801996 w 7219949"/>
              <a:gd name="connsiteY71" fmla="*/ 2690461 h 6791323"/>
              <a:gd name="connsiteX72" fmla="*/ 5712609 w 7219949"/>
              <a:gd name="connsiteY72" fmla="*/ 2643924 h 6791323"/>
              <a:gd name="connsiteX73" fmla="*/ 5716036 w 7219949"/>
              <a:gd name="connsiteY73" fmla="*/ 2646416 h 6791323"/>
              <a:gd name="connsiteX74" fmla="*/ 5712958 w 7219949"/>
              <a:gd name="connsiteY74" fmla="*/ 2644329 h 6791323"/>
              <a:gd name="connsiteX75" fmla="*/ 6874443 w 7219949"/>
              <a:gd name="connsiteY75" fmla="*/ 1314142 h 6791323"/>
              <a:gd name="connsiteX76" fmla="*/ 6887098 w 7219949"/>
              <a:gd name="connsiteY76" fmla="*/ 1320495 h 6791323"/>
              <a:gd name="connsiteX77" fmla="*/ 6911869 w 7219949"/>
              <a:gd name="connsiteY77" fmla="*/ 1346903 h 6791323"/>
              <a:gd name="connsiteX78" fmla="*/ 6919419 w 7219949"/>
              <a:gd name="connsiteY78" fmla="*/ 1354642 h 6791323"/>
              <a:gd name="connsiteX79" fmla="*/ 6947175 w 7219949"/>
              <a:gd name="connsiteY79" fmla="*/ 1376475 h 6791323"/>
              <a:gd name="connsiteX80" fmla="*/ 6995137 w 7219949"/>
              <a:gd name="connsiteY80" fmla="*/ 1412403 h 6791323"/>
              <a:gd name="connsiteX81" fmla="*/ 7014744 w 7219949"/>
              <a:gd name="connsiteY81" fmla="*/ 1427412 h 6791323"/>
              <a:gd name="connsiteX82" fmla="*/ 7045544 w 7219949"/>
              <a:gd name="connsiteY82" fmla="*/ 1457454 h 6791323"/>
              <a:gd name="connsiteX83" fmla="*/ 7061838 w 7219949"/>
              <a:gd name="connsiteY83" fmla="*/ 1471102 h 6791323"/>
              <a:gd name="connsiteX84" fmla="*/ 7091714 w 7219949"/>
              <a:gd name="connsiteY84" fmla="*/ 1496126 h 6791323"/>
              <a:gd name="connsiteX85" fmla="*/ 7114038 w 7219949"/>
              <a:gd name="connsiteY85" fmla="*/ 1513409 h 6791323"/>
              <a:gd name="connsiteX86" fmla="*/ 7140637 w 7219949"/>
              <a:gd name="connsiteY86" fmla="*/ 1528968 h 6791323"/>
              <a:gd name="connsiteX87" fmla="*/ 7141158 w 7219949"/>
              <a:gd name="connsiteY87" fmla="*/ 1529398 h 6791323"/>
              <a:gd name="connsiteX88" fmla="*/ 7138593 w 7219949"/>
              <a:gd name="connsiteY88" fmla="*/ 1533830 h 6791323"/>
              <a:gd name="connsiteX89" fmla="*/ 7124726 w 7219949"/>
              <a:gd name="connsiteY89" fmla="*/ 1544846 h 6791323"/>
              <a:gd name="connsiteX90" fmla="*/ 7099056 w 7219949"/>
              <a:gd name="connsiteY90" fmla="*/ 1523496 h 6791323"/>
              <a:gd name="connsiteX91" fmla="*/ 7096937 w 7219949"/>
              <a:gd name="connsiteY91" fmla="*/ 1520307 h 6791323"/>
              <a:gd name="connsiteX92" fmla="*/ 7108397 w 7219949"/>
              <a:gd name="connsiteY92" fmla="*/ 1528492 h 6791323"/>
              <a:gd name="connsiteX93" fmla="*/ 7111710 w 7219949"/>
              <a:gd name="connsiteY93" fmla="*/ 1529851 h 6791323"/>
              <a:gd name="connsiteX94" fmla="*/ 7110188 w 7219949"/>
              <a:gd name="connsiteY94" fmla="*/ 1525747 h 6791323"/>
              <a:gd name="connsiteX95" fmla="*/ 7103234 w 7219949"/>
              <a:gd name="connsiteY95" fmla="*/ 1517093 h 6791323"/>
              <a:gd name="connsiteX96" fmla="*/ 7058257 w 7219949"/>
              <a:gd name="connsiteY96" fmla="*/ 1476591 h 6791323"/>
              <a:gd name="connsiteX97" fmla="*/ 6908883 w 7219949"/>
              <a:gd name="connsiteY97" fmla="*/ 1351478 h 6791323"/>
              <a:gd name="connsiteX98" fmla="*/ 6874443 w 7219949"/>
              <a:gd name="connsiteY98" fmla="*/ 1314142 h 6791323"/>
              <a:gd name="connsiteX99" fmla="*/ 6661736 w 7219949"/>
              <a:gd name="connsiteY99" fmla="*/ 1273216 h 6791323"/>
              <a:gd name="connsiteX100" fmla="*/ 6671078 w 7219949"/>
              <a:gd name="connsiteY100" fmla="*/ 1278211 h 6791323"/>
              <a:gd name="connsiteX101" fmla="*/ 6695521 w 7219949"/>
              <a:gd name="connsiteY101" fmla="*/ 1298683 h 6791323"/>
              <a:gd name="connsiteX102" fmla="*/ 6734408 w 7219949"/>
              <a:gd name="connsiteY102" fmla="*/ 1322768 h 6791323"/>
              <a:gd name="connsiteX103" fmla="*/ 6750704 w 7219949"/>
              <a:gd name="connsiteY103" fmla="*/ 1336417 h 6791323"/>
              <a:gd name="connsiteX104" fmla="*/ 6833971 w 7219949"/>
              <a:gd name="connsiteY104" fmla="*/ 1401916 h 6791323"/>
              <a:gd name="connsiteX105" fmla="*/ 6846625 w 7219949"/>
              <a:gd name="connsiteY105" fmla="*/ 1408272 h 6791323"/>
              <a:gd name="connsiteX106" fmla="*/ 6801052 w 7219949"/>
              <a:gd name="connsiteY106" fmla="*/ 1368685 h 6791323"/>
              <a:gd name="connsiteX107" fmla="*/ 6801649 w 7219949"/>
              <a:gd name="connsiteY107" fmla="*/ 1367769 h 6791323"/>
              <a:gd name="connsiteX108" fmla="*/ 6847820 w 7219949"/>
              <a:gd name="connsiteY108" fmla="*/ 1406440 h 6791323"/>
              <a:gd name="connsiteX109" fmla="*/ 6874094 w 7219949"/>
              <a:gd name="connsiteY109" fmla="*/ 1428448 h 6791323"/>
              <a:gd name="connsiteX110" fmla="*/ 6875058 w 7219949"/>
              <a:gd name="connsiteY110" fmla="*/ 1439534 h 6791323"/>
              <a:gd name="connsiteX111" fmla="*/ 6875306 w 7219949"/>
              <a:gd name="connsiteY111" fmla="*/ 1440882 h 6791323"/>
              <a:gd name="connsiteX112" fmla="*/ 6872919 w 7219949"/>
              <a:gd name="connsiteY112" fmla="*/ 1438783 h 6791323"/>
              <a:gd name="connsiteX113" fmla="*/ 6867815 w 7219949"/>
              <a:gd name="connsiteY113" fmla="*/ 1440167 h 6791323"/>
              <a:gd name="connsiteX114" fmla="*/ 6863577 w 7219949"/>
              <a:gd name="connsiteY114" fmla="*/ 1433787 h 6791323"/>
              <a:gd name="connsiteX115" fmla="*/ 6847282 w 7219949"/>
              <a:gd name="connsiteY115" fmla="*/ 1420139 h 6791323"/>
              <a:gd name="connsiteX116" fmla="*/ 6842178 w 7219949"/>
              <a:gd name="connsiteY116" fmla="*/ 1421523 h 6791323"/>
              <a:gd name="connsiteX117" fmla="*/ 6837941 w 7219949"/>
              <a:gd name="connsiteY117" fmla="*/ 1415144 h 6791323"/>
              <a:gd name="connsiteX118" fmla="*/ 6824360 w 7219949"/>
              <a:gd name="connsiteY118" fmla="*/ 1403770 h 6791323"/>
              <a:gd name="connsiteX119" fmla="*/ 6817137 w 7219949"/>
              <a:gd name="connsiteY119" fmla="*/ 1401965 h 6791323"/>
              <a:gd name="connsiteX120" fmla="*/ 6806872 w 7219949"/>
              <a:gd name="connsiteY120" fmla="*/ 1391951 h 6791323"/>
              <a:gd name="connsiteX121" fmla="*/ 6787263 w 7219949"/>
              <a:gd name="connsiteY121" fmla="*/ 1376942 h 6791323"/>
              <a:gd name="connsiteX122" fmla="*/ 6768849 w 7219949"/>
              <a:gd name="connsiteY122" fmla="*/ 1360104 h 6791323"/>
              <a:gd name="connsiteX123" fmla="*/ 6755270 w 7219949"/>
              <a:gd name="connsiteY123" fmla="*/ 1348729 h 6791323"/>
              <a:gd name="connsiteX124" fmla="*/ 6722679 w 7219949"/>
              <a:gd name="connsiteY124" fmla="*/ 1321431 h 6791323"/>
              <a:gd name="connsiteX125" fmla="*/ 6694923 w 7219949"/>
              <a:gd name="connsiteY125" fmla="*/ 1299599 h 6791323"/>
              <a:gd name="connsiteX126" fmla="*/ 6681074 w 7219949"/>
              <a:gd name="connsiteY126" fmla="*/ 1295074 h 6791323"/>
              <a:gd name="connsiteX127" fmla="*/ 6662660 w 7219949"/>
              <a:gd name="connsiteY127" fmla="*/ 1278235 h 6791323"/>
              <a:gd name="connsiteX128" fmla="*/ 6661736 w 7219949"/>
              <a:gd name="connsiteY128" fmla="*/ 1273216 h 6791323"/>
              <a:gd name="connsiteX129" fmla="*/ 0 w 7219949"/>
              <a:gd name="connsiteY129" fmla="*/ 0 h 6791323"/>
              <a:gd name="connsiteX130" fmla="*/ 6972406 w 7219949"/>
              <a:gd name="connsiteY130" fmla="*/ 0 h 6791323"/>
              <a:gd name="connsiteX131" fmla="*/ 6976138 w 7219949"/>
              <a:gd name="connsiteY131" fmla="*/ 3025 h 6791323"/>
              <a:gd name="connsiteX132" fmla="*/ 7039194 w 7219949"/>
              <a:gd name="connsiteY132" fmla="*/ 150070 h 6791323"/>
              <a:gd name="connsiteX133" fmla="*/ 6968720 w 7219949"/>
              <a:gd name="connsiteY133" fmla="*/ 225694 h 6791323"/>
              <a:gd name="connsiteX134" fmla="*/ 6927918 w 7219949"/>
              <a:gd name="connsiteY134" fmla="*/ 271907 h 6791323"/>
              <a:gd name="connsiteX135" fmla="*/ 6898245 w 7219949"/>
              <a:gd name="connsiteY135" fmla="*/ 246701 h 6791323"/>
              <a:gd name="connsiteX136" fmla="*/ 6879700 w 7219949"/>
              <a:gd name="connsiteY136" fmla="*/ 234099 h 6791323"/>
              <a:gd name="connsiteX137" fmla="*/ 6819888 w 7219949"/>
              <a:gd name="connsiteY137" fmla="*/ 250377 h 6791323"/>
              <a:gd name="connsiteX138" fmla="*/ 6809591 w 7219949"/>
              <a:gd name="connsiteY138" fmla="*/ 247177 h 6791323"/>
              <a:gd name="connsiteX139" fmla="*/ 6854840 w 7219949"/>
              <a:gd name="connsiteY139" fmla="*/ 305140 h 6791323"/>
              <a:gd name="connsiteX140" fmla="*/ 6996193 w 7219949"/>
              <a:gd name="connsiteY140" fmla="*/ 495970 h 6791323"/>
              <a:gd name="connsiteX141" fmla="*/ 7022160 w 7219949"/>
              <a:gd name="connsiteY141" fmla="*/ 542186 h 6791323"/>
              <a:gd name="connsiteX142" fmla="*/ 6973940 w 7219949"/>
              <a:gd name="connsiteY142" fmla="*/ 579998 h 6791323"/>
              <a:gd name="connsiteX143" fmla="*/ 6858954 w 7219949"/>
              <a:gd name="connsiteY143" fmla="*/ 596802 h 6791323"/>
              <a:gd name="connsiteX144" fmla="*/ 6773643 w 7219949"/>
              <a:gd name="connsiteY144" fmla="*/ 533782 h 6791323"/>
              <a:gd name="connsiteX145" fmla="*/ 6755096 w 7219949"/>
              <a:gd name="connsiteY145" fmla="*/ 500173 h 6791323"/>
              <a:gd name="connsiteX146" fmla="*/ 6706878 w 7219949"/>
              <a:gd name="connsiteY146" fmla="*/ 411945 h 6791323"/>
              <a:gd name="connsiteX147" fmla="*/ 6658658 w 7219949"/>
              <a:gd name="connsiteY147" fmla="*/ 407744 h 6791323"/>
              <a:gd name="connsiteX148" fmla="*/ 6632692 w 7219949"/>
              <a:gd name="connsiteY148" fmla="*/ 411945 h 6791323"/>
              <a:gd name="connsiteX149" fmla="*/ 6636401 w 7219949"/>
              <a:gd name="connsiteY149" fmla="*/ 378334 h 6791323"/>
              <a:gd name="connsiteX150" fmla="*/ 6645211 w 7219949"/>
              <a:gd name="connsiteY150" fmla="*/ 338946 h 6791323"/>
              <a:gd name="connsiteX151" fmla="*/ 6638682 w 7219949"/>
              <a:gd name="connsiteY151" fmla="*/ 330642 h 6791323"/>
              <a:gd name="connsiteX152" fmla="*/ 6629003 w 7219949"/>
              <a:gd name="connsiteY152" fmla="*/ 328429 h 6791323"/>
              <a:gd name="connsiteX153" fmla="*/ 6612637 w 7219949"/>
              <a:gd name="connsiteY153" fmla="*/ 318125 h 6791323"/>
              <a:gd name="connsiteX154" fmla="*/ 6566929 w 7219949"/>
              <a:gd name="connsiteY154" fmla="*/ 282867 h 6791323"/>
              <a:gd name="connsiteX155" fmla="*/ 6521417 w 7219949"/>
              <a:gd name="connsiteY155" fmla="*/ 253869 h 6791323"/>
              <a:gd name="connsiteX156" fmla="*/ 6516468 w 7219949"/>
              <a:gd name="connsiteY156" fmla="*/ 249391 h 6791323"/>
              <a:gd name="connsiteX157" fmla="*/ 6453141 w 7219949"/>
              <a:gd name="connsiteY157" fmla="*/ 217291 h 6791323"/>
              <a:gd name="connsiteX158" fmla="*/ 6412340 w 7219949"/>
              <a:gd name="connsiteY158" fmla="*/ 213092 h 6791323"/>
              <a:gd name="connsiteX159" fmla="*/ 6404667 w 7219949"/>
              <a:gd name="connsiteY159" fmla="*/ 240606 h 6791323"/>
              <a:gd name="connsiteX160" fmla="*/ 6453468 w 7219949"/>
              <a:gd name="connsiteY160" fmla="*/ 321004 h 6791323"/>
              <a:gd name="connsiteX161" fmla="*/ 6475397 w 7219949"/>
              <a:gd name="connsiteY161" fmla="*/ 339129 h 6791323"/>
              <a:gd name="connsiteX162" fmla="*/ 6608927 w 7219949"/>
              <a:gd name="connsiteY162" fmla="*/ 465170 h 6791323"/>
              <a:gd name="connsiteX163" fmla="*/ 6620054 w 7219949"/>
              <a:gd name="connsiteY163" fmla="*/ 477775 h 6791323"/>
              <a:gd name="connsiteX164" fmla="*/ 6694237 w 7219949"/>
              <a:gd name="connsiteY164" fmla="*/ 578607 h 6791323"/>
              <a:gd name="connsiteX165" fmla="*/ 7113377 w 7219949"/>
              <a:gd name="connsiteY165" fmla="*/ 948322 h 6791323"/>
              <a:gd name="connsiteX166" fmla="*/ 7128214 w 7219949"/>
              <a:gd name="connsiteY166" fmla="*/ 994538 h 6791323"/>
              <a:gd name="connsiteX167" fmla="*/ 7091123 w 7219949"/>
              <a:gd name="connsiteY167" fmla="*/ 1007141 h 6791323"/>
              <a:gd name="connsiteX168" fmla="*/ 6987266 w 7219949"/>
              <a:gd name="connsiteY168" fmla="*/ 986133 h 6791323"/>
              <a:gd name="connsiteX169" fmla="*/ 6879700 w 7219949"/>
              <a:gd name="connsiteY169" fmla="*/ 939920 h 6791323"/>
              <a:gd name="connsiteX170" fmla="*/ 6779551 w 7219949"/>
              <a:gd name="connsiteY170" fmla="*/ 881101 h 6791323"/>
              <a:gd name="connsiteX171" fmla="*/ 6730404 w 7219949"/>
              <a:gd name="connsiteY171" fmla="*/ 882676 h 6791323"/>
              <a:gd name="connsiteX172" fmla="*/ 6729427 w 7219949"/>
              <a:gd name="connsiteY172" fmla="*/ 884274 h 6791323"/>
              <a:gd name="connsiteX173" fmla="*/ 6739797 w 7219949"/>
              <a:gd name="connsiteY173" fmla="*/ 897722 h 6791323"/>
              <a:gd name="connsiteX174" fmla="*/ 6844118 w 7219949"/>
              <a:gd name="connsiteY174" fmla="*/ 1012735 h 6791323"/>
              <a:gd name="connsiteX175" fmla="*/ 6973940 w 7219949"/>
              <a:gd name="connsiteY175" fmla="*/ 1189190 h 6791323"/>
              <a:gd name="connsiteX176" fmla="*/ 7018451 w 7219949"/>
              <a:gd name="connsiteY176" fmla="*/ 1222802 h 6791323"/>
              <a:gd name="connsiteX177" fmla="*/ 7055542 w 7219949"/>
              <a:gd name="connsiteY177" fmla="*/ 1285821 h 6791323"/>
              <a:gd name="connsiteX178" fmla="*/ 7070379 w 7219949"/>
              <a:gd name="connsiteY178" fmla="*/ 1311029 h 6791323"/>
              <a:gd name="connsiteX179" fmla="*/ 7159402 w 7219949"/>
              <a:gd name="connsiteY179" fmla="*/ 1365647 h 6791323"/>
              <a:gd name="connsiteX180" fmla="*/ 7207620 w 7219949"/>
              <a:gd name="connsiteY180" fmla="*/ 1428667 h 6791323"/>
              <a:gd name="connsiteX181" fmla="*/ 7181656 w 7219949"/>
              <a:gd name="connsiteY181" fmla="*/ 1491685 h 6791323"/>
              <a:gd name="connsiteX182" fmla="*/ 7155691 w 7219949"/>
              <a:gd name="connsiteY182" fmla="*/ 1504289 h 6791323"/>
              <a:gd name="connsiteX183" fmla="*/ 7146061 w 7219949"/>
              <a:gd name="connsiteY183" fmla="*/ 1520928 h 6791323"/>
              <a:gd name="connsiteX184" fmla="*/ 7139336 w 7219949"/>
              <a:gd name="connsiteY184" fmla="*/ 1515675 h 6791323"/>
              <a:gd name="connsiteX185" fmla="*/ 7121201 w 7219949"/>
              <a:gd name="connsiteY185" fmla="*/ 1502431 h 6791323"/>
              <a:gd name="connsiteX186" fmla="*/ 7091326 w 7219949"/>
              <a:gd name="connsiteY186" fmla="*/ 1477408 h 6791323"/>
              <a:gd name="connsiteX187" fmla="*/ 7085894 w 7219949"/>
              <a:gd name="connsiteY187" fmla="*/ 1472858 h 6791323"/>
              <a:gd name="connsiteX188" fmla="*/ 7046678 w 7219949"/>
              <a:gd name="connsiteY188" fmla="*/ 1442841 h 6791323"/>
              <a:gd name="connsiteX189" fmla="*/ 7016475 w 7219949"/>
              <a:gd name="connsiteY189" fmla="*/ 1411883 h 6791323"/>
              <a:gd name="connsiteX190" fmla="*/ 7010448 w 7219949"/>
              <a:gd name="connsiteY190" fmla="*/ 1408249 h 6791323"/>
              <a:gd name="connsiteX191" fmla="*/ 7001703 w 7219949"/>
              <a:gd name="connsiteY191" fmla="*/ 1402339 h 6791323"/>
              <a:gd name="connsiteX192" fmla="*/ 6919629 w 7219949"/>
              <a:gd name="connsiteY192" fmla="*/ 1335011 h 6791323"/>
              <a:gd name="connsiteX193" fmla="*/ 6893991 w 7219949"/>
              <a:gd name="connsiteY193" fmla="*/ 1316366 h 6791323"/>
              <a:gd name="connsiteX194" fmla="*/ 6866833 w 7219949"/>
              <a:gd name="connsiteY194" fmla="*/ 1293618 h 6791323"/>
              <a:gd name="connsiteX195" fmla="*/ 6823976 w 7219949"/>
              <a:gd name="connsiteY195" fmla="*/ 1256308 h 6791323"/>
              <a:gd name="connsiteX196" fmla="*/ 6813113 w 7219949"/>
              <a:gd name="connsiteY196" fmla="*/ 1247208 h 6791323"/>
              <a:gd name="connsiteX197" fmla="*/ 6804368 w 7219949"/>
              <a:gd name="connsiteY197" fmla="*/ 1241298 h 6791323"/>
              <a:gd name="connsiteX198" fmla="*/ 6808008 w 7219949"/>
              <a:gd name="connsiteY198" fmla="*/ 1248592 h 6791323"/>
              <a:gd name="connsiteX199" fmla="*/ 6832780 w 7219949"/>
              <a:gd name="connsiteY199" fmla="*/ 1275000 h 6791323"/>
              <a:gd name="connsiteX200" fmla="*/ 6841853 w 7219949"/>
              <a:gd name="connsiteY200" fmla="*/ 1286843 h 6791323"/>
              <a:gd name="connsiteX201" fmla="*/ 6798727 w 7219949"/>
              <a:gd name="connsiteY201" fmla="*/ 1256381 h 6791323"/>
              <a:gd name="connsiteX202" fmla="*/ 6766464 w 7219949"/>
              <a:gd name="connsiteY202" fmla="*/ 1235017 h 6791323"/>
              <a:gd name="connsiteX203" fmla="*/ 6758645 w 7219949"/>
              <a:gd name="connsiteY203" fmla="*/ 1234127 h 6791323"/>
              <a:gd name="connsiteX204" fmla="*/ 6768911 w 7219949"/>
              <a:gd name="connsiteY204" fmla="*/ 1244142 h 6791323"/>
              <a:gd name="connsiteX205" fmla="*/ 6823228 w 7219949"/>
              <a:gd name="connsiteY205" fmla="*/ 1289638 h 6791323"/>
              <a:gd name="connsiteX206" fmla="*/ 6912914 w 7219949"/>
              <a:gd name="connsiteY206" fmla="*/ 1377488 h 6791323"/>
              <a:gd name="connsiteX207" fmla="*/ 6946428 w 7219949"/>
              <a:gd name="connsiteY207" fmla="*/ 1409806 h 6791323"/>
              <a:gd name="connsiteX208" fmla="*/ 6985048 w 7219949"/>
              <a:gd name="connsiteY208" fmla="*/ 1440738 h 6791323"/>
              <a:gd name="connsiteX209" fmla="*/ 7027577 w 7219949"/>
              <a:gd name="connsiteY209" fmla="*/ 1472115 h 6791323"/>
              <a:gd name="connsiteX210" fmla="*/ 7091564 w 7219949"/>
              <a:gd name="connsiteY210" fmla="*/ 1528541 h 6791323"/>
              <a:gd name="connsiteX211" fmla="*/ 7099712 w 7219949"/>
              <a:gd name="connsiteY211" fmla="*/ 1535365 h 6791323"/>
              <a:gd name="connsiteX212" fmla="*/ 7117937 w 7219949"/>
              <a:gd name="connsiteY212" fmla="*/ 1550238 h 6791323"/>
              <a:gd name="connsiteX213" fmla="*/ 7116280 w 7219949"/>
              <a:gd name="connsiteY213" fmla="*/ 1551555 h 6791323"/>
              <a:gd name="connsiteX214" fmla="*/ 7062962 w 7219949"/>
              <a:gd name="connsiteY214" fmla="*/ 1542099 h 6791323"/>
              <a:gd name="connsiteX215" fmla="*/ 7015166 w 7219949"/>
              <a:gd name="connsiteY215" fmla="*/ 1506268 h 6791323"/>
              <a:gd name="connsiteX216" fmla="*/ 7004833 w 7219949"/>
              <a:gd name="connsiteY216" fmla="*/ 1494095 h 6791323"/>
              <a:gd name="connsiteX217" fmla="*/ 6995492 w 7219949"/>
              <a:gd name="connsiteY217" fmla="*/ 1489101 h 6791323"/>
              <a:gd name="connsiteX218" fmla="*/ 6993256 w 7219949"/>
              <a:gd name="connsiteY218" fmla="*/ 1489842 h 6791323"/>
              <a:gd name="connsiteX219" fmla="*/ 6965594 w 7219949"/>
              <a:gd name="connsiteY219" fmla="*/ 1469104 h 6791323"/>
              <a:gd name="connsiteX220" fmla="*/ 6884918 w 7219949"/>
              <a:gd name="connsiteY220" fmla="*/ 1374048 h 6791323"/>
              <a:gd name="connsiteX221" fmla="*/ 6879747 w 7219949"/>
              <a:gd name="connsiteY221" fmla="*/ 1365262 h 6791323"/>
              <a:gd name="connsiteX222" fmla="*/ 6876447 w 7219949"/>
              <a:gd name="connsiteY222" fmla="*/ 1375638 h 6791323"/>
              <a:gd name="connsiteX223" fmla="*/ 6874201 w 7219949"/>
              <a:gd name="connsiteY223" fmla="*/ 1388700 h 6791323"/>
              <a:gd name="connsiteX224" fmla="*/ 6860295 w 7219949"/>
              <a:gd name="connsiteY224" fmla="*/ 1374446 h 6791323"/>
              <a:gd name="connsiteX225" fmla="*/ 6836180 w 7219949"/>
              <a:gd name="connsiteY225" fmla="*/ 1359907 h 6791323"/>
              <a:gd name="connsiteX226" fmla="*/ 6793383 w 7219949"/>
              <a:gd name="connsiteY226" fmla="*/ 1335379 h 6791323"/>
              <a:gd name="connsiteX227" fmla="*/ 6775566 w 7219949"/>
              <a:gd name="connsiteY227" fmla="*/ 1317625 h 6791323"/>
              <a:gd name="connsiteX228" fmla="*/ 6756226 w 7219949"/>
              <a:gd name="connsiteY228" fmla="*/ 1295768 h 6791323"/>
              <a:gd name="connsiteX229" fmla="*/ 6725755 w 7219949"/>
              <a:gd name="connsiteY229" fmla="*/ 1271659 h 6791323"/>
              <a:gd name="connsiteX230" fmla="*/ 6718532 w 7219949"/>
              <a:gd name="connsiteY230" fmla="*/ 1269854 h 6791323"/>
              <a:gd name="connsiteX231" fmla="*/ 6675346 w 7219949"/>
              <a:gd name="connsiteY231" fmla="*/ 1226609 h 6791323"/>
              <a:gd name="connsiteX232" fmla="*/ 6645471 w 7219949"/>
              <a:gd name="connsiteY232" fmla="*/ 1201587 h 6791323"/>
              <a:gd name="connsiteX233" fmla="*/ 6578171 w 7219949"/>
              <a:gd name="connsiteY233" fmla="*/ 1143800 h 6791323"/>
              <a:gd name="connsiteX234" fmla="*/ 6559757 w 7219949"/>
              <a:gd name="connsiteY234" fmla="*/ 1126962 h 6791323"/>
              <a:gd name="connsiteX235" fmla="*/ 6537434 w 7219949"/>
              <a:gd name="connsiteY235" fmla="*/ 1109679 h 6791323"/>
              <a:gd name="connsiteX236" fmla="*/ 6512989 w 7219949"/>
              <a:gd name="connsiteY236" fmla="*/ 1089206 h 6791323"/>
              <a:gd name="connsiteX237" fmla="*/ 6506693 w 7219949"/>
              <a:gd name="connsiteY237" fmla="*/ 1092419 h 6791323"/>
              <a:gd name="connsiteX238" fmla="*/ 6472311 w 7219949"/>
              <a:gd name="connsiteY238" fmla="*/ 1067867 h 6791323"/>
              <a:gd name="connsiteX239" fmla="*/ 6464761 w 7219949"/>
              <a:gd name="connsiteY239" fmla="*/ 1060129 h 6791323"/>
              <a:gd name="connsiteX240" fmla="*/ 6457538 w 7219949"/>
              <a:gd name="connsiteY240" fmla="*/ 1058323 h 6791323"/>
              <a:gd name="connsiteX241" fmla="*/ 6461179 w 7219949"/>
              <a:gd name="connsiteY241" fmla="*/ 1065617 h 6791323"/>
              <a:gd name="connsiteX242" fmla="*/ 6483502 w 7219949"/>
              <a:gd name="connsiteY242" fmla="*/ 1082900 h 6791323"/>
              <a:gd name="connsiteX243" fmla="*/ 6506752 w 7219949"/>
              <a:gd name="connsiteY243" fmla="*/ 1105203 h 6791323"/>
              <a:gd name="connsiteX244" fmla="*/ 6511318 w 7219949"/>
              <a:gd name="connsiteY244" fmla="*/ 1117518 h 6791323"/>
              <a:gd name="connsiteX245" fmla="*/ 6523704 w 7219949"/>
              <a:gd name="connsiteY245" fmla="*/ 1130721 h 6791323"/>
              <a:gd name="connsiteX246" fmla="*/ 6558682 w 7219949"/>
              <a:gd name="connsiteY246" fmla="*/ 1154359 h 6791323"/>
              <a:gd name="connsiteX247" fmla="*/ 6572261 w 7219949"/>
              <a:gd name="connsiteY247" fmla="*/ 1165732 h 6791323"/>
              <a:gd name="connsiteX248" fmla="*/ 6575902 w 7219949"/>
              <a:gd name="connsiteY248" fmla="*/ 1173027 h 6791323"/>
              <a:gd name="connsiteX249" fmla="*/ 6570203 w 7219949"/>
              <a:gd name="connsiteY249" fmla="*/ 1175327 h 6791323"/>
              <a:gd name="connsiteX250" fmla="*/ 6551519 w 7219949"/>
              <a:gd name="connsiteY250" fmla="*/ 1165337 h 6791323"/>
              <a:gd name="connsiteX251" fmla="*/ 6547610 w 7219949"/>
              <a:gd name="connsiteY251" fmla="*/ 1164892 h 6791323"/>
              <a:gd name="connsiteX252" fmla="*/ 6552444 w 7219949"/>
              <a:gd name="connsiteY252" fmla="*/ 1170356 h 6791323"/>
              <a:gd name="connsiteX253" fmla="*/ 6580200 w 7219949"/>
              <a:gd name="connsiteY253" fmla="*/ 1192188 h 6791323"/>
              <a:gd name="connsiteX254" fmla="*/ 6582916 w 7219949"/>
              <a:gd name="connsiteY254" fmla="*/ 1194463 h 6791323"/>
              <a:gd name="connsiteX255" fmla="*/ 6581723 w 7219949"/>
              <a:gd name="connsiteY255" fmla="*/ 1196294 h 6791323"/>
              <a:gd name="connsiteX256" fmla="*/ 6582648 w 7219949"/>
              <a:gd name="connsiteY256" fmla="*/ 1201313 h 6791323"/>
              <a:gd name="connsiteX257" fmla="*/ 6601658 w 7219949"/>
              <a:gd name="connsiteY257" fmla="*/ 1217237 h 6791323"/>
              <a:gd name="connsiteX258" fmla="*/ 6575424 w 7219949"/>
              <a:gd name="connsiteY258" fmla="*/ 1199508 h 6791323"/>
              <a:gd name="connsiteX259" fmla="*/ 6570918 w 7219949"/>
              <a:gd name="connsiteY259" fmla="*/ 1199978 h 6791323"/>
              <a:gd name="connsiteX260" fmla="*/ 6559189 w 7219949"/>
              <a:gd name="connsiteY260" fmla="*/ 1198642 h 6791323"/>
              <a:gd name="connsiteX261" fmla="*/ 6548325 w 7219949"/>
              <a:gd name="connsiteY261" fmla="*/ 1189542 h 6791323"/>
              <a:gd name="connsiteX262" fmla="*/ 6547131 w 7219949"/>
              <a:gd name="connsiteY262" fmla="*/ 1191371 h 6791323"/>
              <a:gd name="connsiteX263" fmla="*/ 6546534 w 7219949"/>
              <a:gd name="connsiteY263" fmla="*/ 1192286 h 6791323"/>
              <a:gd name="connsiteX264" fmla="*/ 6595747 w 7219949"/>
              <a:gd name="connsiteY264" fmla="*/ 1239167 h 6791323"/>
              <a:gd name="connsiteX265" fmla="*/ 6625354 w 7219949"/>
              <a:gd name="connsiteY265" fmla="*/ 1271040 h 6791323"/>
              <a:gd name="connsiteX266" fmla="*/ 6629592 w 7219949"/>
              <a:gd name="connsiteY266" fmla="*/ 1277419 h 6791323"/>
              <a:gd name="connsiteX267" fmla="*/ 6620251 w 7219949"/>
              <a:gd name="connsiteY267" fmla="*/ 1272423 h 6791323"/>
              <a:gd name="connsiteX268" fmla="*/ 6595808 w 7219949"/>
              <a:gd name="connsiteY268" fmla="*/ 1251951 h 6791323"/>
              <a:gd name="connsiteX269" fmla="*/ 6589778 w 7219949"/>
              <a:gd name="connsiteY269" fmla="*/ 1248316 h 6791323"/>
              <a:gd name="connsiteX270" fmla="*/ 6591301 w 7219949"/>
              <a:gd name="connsiteY270" fmla="*/ 1252420 h 6791323"/>
              <a:gd name="connsiteX271" fmla="*/ 6606402 w 7219949"/>
              <a:gd name="connsiteY271" fmla="*/ 1267898 h 6791323"/>
              <a:gd name="connsiteX272" fmla="*/ 6630846 w 7219949"/>
              <a:gd name="connsiteY272" fmla="*/ 1288373 h 6791323"/>
              <a:gd name="connsiteX273" fmla="*/ 6631174 w 7219949"/>
              <a:gd name="connsiteY273" fmla="*/ 1294307 h 6791323"/>
              <a:gd name="connsiteX274" fmla="*/ 6629981 w 7219949"/>
              <a:gd name="connsiteY274" fmla="*/ 1296136 h 6791323"/>
              <a:gd name="connsiteX275" fmla="*/ 6585661 w 7219949"/>
              <a:gd name="connsiteY275" fmla="*/ 1267503 h 6791323"/>
              <a:gd name="connsiteX276" fmla="*/ 6491798 w 7219949"/>
              <a:gd name="connsiteY276" fmla="*/ 1186055 h 6791323"/>
              <a:gd name="connsiteX277" fmla="*/ 6477025 w 7219949"/>
              <a:gd name="connsiteY277" fmla="*/ 1176511 h 6791323"/>
              <a:gd name="connsiteX278" fmla="*/ 6489409 w 7219949"/>
              <a:gd name="connsiteY278" fmla="*/ 1189714 h 6791323"/>
              <a:gd name="connsiteX279" fmla="*/ 6520807 w 7219949"/>
              <a:gd name="connsiteY279" fmla="*/ 1218841 h 6791323"/>
              <a:gd name="connsiteX280" fmla="*/ 6556113 w 7219949"/>
              <a:gd name="connsiteY280" fmla="*/ 1248413 h 6791323"/>
              <a:gd name="connsiteX281" fmla="*/ 6609834 w 7219949"/>
              <a:gd name="connsiteY281" fmla="*/ 1294825 h 6791323"/>
              <a:gd name="connsiteX282" fmla="*/ 6694415 w 7219949"/>
              <a:gd name="connsiteY282" fmla="*/ 1384061 h 6791323"/>
              <a:gd name="connsiteX283" fmla="*/ 6725214 w 7219949"/>
              <a:gd name="connsiteY283" fmla="*/ 1414103 h 6791323"/>
              <a:gd name="connsiteX284" fmla="*/ 6735481 w 7219949"/>
              <a:gd name="connsiteY284" fmla="*/ 1424117 h 6791323"/>
              <a:gd name="connsiteX285" fmla="*/ 6723424 w 7219949"/>
              <a:gd name="connsiteY285" fmla="*/ 1416848 h 6791323"/>
              <a:gd name="connsiteX286" fmla="*/ 6582197 w 7219949"/>
              <a:gd name="connsiteY286" fmla="*/ 1298558 h 6791323"/>
              <a:gd name="connsiteX287" fmla="*/ 6535490 w 7219949"/>
              <a:gd name="connsiteY287" fmla="*/ 1273584 h 6791323"/>
              <a:gd name="connsiteX288" fmla="*/ 6534296 w 7219949"/>
              <a:gd name="connsiteY288" fmla="*/ 1275413 h 6791323"/>
              <a:gd name="connsiteX289" fmla="*/ 6540385 w 7219949"/>
              <a:gd name="connsiteY289" fmla="*/ 1291832 h 6791323"/>
              <a:gd name="connsiteX290" fmla="*/ 6553098 w 7219949"/>
              <a:gd name="connsiteY290" fmla="*/ 1310968 h 6791323"/>
              <a:gd name="connsiteX291" fmla="*/ 6570377 w 7219949"/>
              <a:gd name="connsiteY291" fmla="*/ 1342420 h 6791323"/>
              <a:gd name="connsiteX292" fmla="*/ 6590104 w 7219949"/>
              <a:gd name="connsiteY292" fmla="*/ 1382995 h 6791323"/>
              <a:gd name="connsiteX293" fmla="*/ 6600371 w 7219949"/>
              <a:gd name="connsiteY293" fmla="*/ 1393009 h 6791323"/>
              <a:gd name="connsiteX294" fmla="*/ 6629051 w 7219949"/>
              <a:gd name="connsiteY294" fmla="*/ 1419862 h 6791323"/>
              <a:gd name="connsiteX295" fmla="*/ 6639319 w 7219949"/>
              <a:gd name="connsiteY295" fmla="*/ 1429876 h 6791323"/>
              <a:gd name="connsiteX296" fmla="*/ 6661046 w 7219949"/>
              <a:gd name="connsiteY296" fmla="*/ 1448075 h 6791323"/>
              <a:gd name="connsiteX297" fmla="*/ 6700859 w 7219949"/>
              <a:gd name="connsiteY297" fmla="*/ 1477177 h 6791323"/>
              <a:gd name="connsiteX298" fmla="*/ 6727421 w 7219949"/>
              <a:gd name="connsiteY298" fmla="*/ 1500840 h 6791323"/>
              <a:gd name="connsiteX299" fmla="*/ 6769413 w 7219949"/>
              <a:gd name="connsiteY299" fmla="*/ 1545916 h 6791323"/>
              <a:gd name="connsiteX300" fmla="*/ 6821880 w 7219949"/>
              <a:gd name="connsiteY300" fmla="*/ 1581372 h 6791323"/>
              <a:gd name="connsiteX301" fmla="*/ 6849308 w 7219949"/>
              <a:gd name="connsiteY301" fmla="*/ 1597272 h 6791323"/>
              <a:gd name="connsiteX302" fmla="*/ 6871363 w 7219949"/>
              <a:gd name="connsiteY302" fmla="*/ 1621404 h 6791323"/>
              <a:gd name="connsiteX303" fmla="*/ 6872885 w 7219949"/>
              <a:gd name="connsiteY303" fmla="*/ 1625510 h 6791323"/>
              <a:gd name="connsiteX304" fmla="*/ 6910638 w 7219949"/>
              <a:gd name="connsiteY304" fmla="*/ 1664205 h 6791323"/>
              <a:gd name="connsiteX305" fmla="*/ 6930247 w 7219949"/>
              <a:gd name="connsiteY305" fmla="*/ 1679213 h 6791323"/>
              <a:gd name="connsiteX306" fmla="*/ 6961585 w 7219949"/>
              <a:gd name="connsiteY306" fmla="*/ 1695558 h 6791323"/>
              <a:gd name="connsiteX307" fmla="*/ 6971523 w 7219949"/>
              <a:gd name="connsiteY307" fmla="*/ 1699638 h 6791323"/>
              <a:gd name="connsiteX308" fmla="*/ 7006232 w 7219949"/>
              <a:gd name="connsiteY308" fmla="*/ 1730125 h 6791323"/>
              <a:gd name="connsiteX309" fmla="*/ 7015306 w 7219949"/>
              <a:gd name="connsiteY309" fmla="*/ 1741969 h 6791323"/>
              <a:gd name="connsiteX310" fmla="*/ 7016827 w 7219949"/>
              <a:gd name="connsiteY310" fmla="*/ 1746073 h 6791323"/>
              <a:gd name="connsiteX311" fmla="*/ 7032390 w 7219949"/>
              <a:gd name="connsiteY311" fmla="*/ 1760399 h 6791323"/>
              <a:gd name="connsiteX312" fmla="*/ 7035277 w 7219949"/>
              <a:gd name="connsiteY312" fmla="*/ 1765182 h 6791323"/>
              <a:gd name="connsiteX313" fmla="*/ 7050073 w 7219949"/>
              <a:gd name="connsiteY313" fmla="*/ 1794756 h 6791323"/>
              <a:gd name="connsiteX314" fmla="*/ 7047835 w 7219949"/>
              <a:gd name="connsiteY314" fmla="*/ 1793110 h 6791323"/>
              <a:gd name="connsiteX315" fmla="*/ 7026706 w 7219949"/>
              <a:gd name="connsiteY315" fmla="*/ 1773998 h 6791323"/>
              <a:gd name="connsiteX316" fmla="*/ 7019483 w 7219949"/>
              <a:gd name="connsiteY316" fmla="*/ 1772192 h 6791323"/>
              <a:gd name="connsiteX317" fmla="*/ 7023124 w 7219949"/>
              <a:gd name="connsiteY317" fmla="*/ 1779486 h 6791323"/>
              <a:gd name="connsiteX318" fmla="*/ 7031869 w 7219949"/>
              <a:gd name="connsiteY318" fmla="*/ 1785396 h 6791323"/>
              <a:gd name="connsiteX319" fmla="*/ 7058277 w 7219949"/>
              <a:gd name="connsiteY319" fmla="*/ 1811154 h 6791323"/>
              <a:gd name="connsiteX320" fmla="*/ 7061568 w 7219949"/>
              <a:gd name="connsiteY320" fmla="*/ 1817734 h 6791323"/>
              <a:gd name="connsiteX321" fmla="*/ 7061218 w 7219949"/>
              <a:gd name="connsiteY321" fmla="*/ 1818466 h 6791323"/>
              <a:gd name="connsiteX322" fmla="*/ 7061802 w 7219949"/>
              <a:gd name="connsiteY322" fmla="*/ 1823201 h 6791323"/>
              <a:gd name="connsiteX323" fmla="*/ 7066109 w 7219949"/>
              <a:gd name="connsiteY323" fmla="*/ 1826809 h 6791323"/>
              <a:gd name="connsiteX324" fmla="*/ 7073322 w 7219949"/>
              <a:gd name="connsiteY324" fmla="*/ 1841225 h 6791323"/>
              <a:gd name="connsiteX325" fmla="*/ 7096921 w 7219949"/>
              <a:gd name="connsiteY325" fmla="*/ 1928636 h 6791323"/>
              <a:gd name="connsiteX326" fmla="*/ 7113862 w 7219949"/>
              <a:gd name="connsiteY326" fmla="*/ 1949286 h 6791323"/>
              <a:gd name="connsiteX327" fmla="*/ 7118229 w 7219949"/>
              <a:gd name="connsiteY327" fmla="*/ 1996010 h 6791323"/>
              <a:gd name="connsiteX328" fmla="*/ 7087870 w 7219949"/>
              <a:gd name="connsiteY328" fmla="*/ 2027996 h 6791323"/>
              <a:gd name="connsiteX329" fmla="*/ 7110261 w 7219949"/>
              <a:gd name="connsiteY329" fmla="*/ 2024934 h 6791323"/>
              <a:gd name="connsiteX330" fmla="*/ 7167387 w 7219949"/>
              <a:gd name="connsiteY330" fmla="*/ 2036603 h 6791323"/>
              <a:gd name="connsiteX331" fmla="*/ 7116294 w 7219949"/>
              <a:gd name="connsiteY331" fmla="*/ 2093003 h 6791323"/>
              <a:gd name="connsiteX332" fmla="*/ 7066712 w 7219949"/>
              <a:gd name="connsiteY332" fmla="*/ 2065688 h 6791323"/>
              <a:gd name="connsiteX333" fmla="*/ 7030938 w 7219949"/>
              <a:gd name="connsiteY333" fmla="*/ 2046918 h 6791323"/>
              <a:gd name="connsiteX334" fmla="*/ 7018986 w 7219949"/>
              <a:gd name="connsiteY334" fmla="*/ 2090309 h 6791323"/>
              <a:gd name="connsiteX335" fmla="*/ 7023780 w 7219949"/>
              <a:gd name="connsiteY335" fmla="*/ 2123752 h 6791323"/>
              <a:gd name="connsiteX336" fmla="*/ 6987582 w 7219949"/>
              <a:gd name="connsiteY336" fmla="*/ 2118267 h 6791323"/>
              <a:gd name="connsiteX337" fmla="*/ 6794240 w 7219949"/>
              <a:gd name="connsiteY337" fmla="*/ 2073038 h 6791323"/>
              <a:gd name="connsiteX338" fmla="*/ 6936872 w 7219949"/>
              <a:gd name="connsiteY338" fmla="*/ 2235850 h 6791323"/>
              <a:gd name="connsiteX339" fmla="*/ 6934744 w 7219949"/>
              <a:gd name="connsiteY339" fmla="*/ 2302252 h 6791323"/>
              <a:gd name="connsiteX340" fmla="*/ 6870078 w 7219949"/>
              <a:gd name="connsiteY340" fmla="*/ 2306227 h 6791323"/>
              <a:gd name="connsiteX341" fmla="*/ 6737845 w 7219949"/>
              <a:gd name="connsiteY341" fmla="*/ 2258204 h 6791323"/>
              <a:gd name="connsiteX342" fmla="*/ 6545783 w 7219949"/>
              <a:gd name="connsiteY342" fmla="*/ 2173137 h 6791323"/>
              <a:gd name="connsiteX343" fmla="*/ 6500378 w 7219949"/>
              <a:gd name="connsiteY343" fmla="*/ 2161952 h 6791323"/>
              <a:gd name="connsiteX344" fmla="*/ 6307038 w 7219949"/>
              <a:gd name="connsiteY344" fmla="*/ 2116725 h 6791323"/>
              <a:gd name="connsiteX345" fmla="*/ 6210152 w 7219949"/>
              <a:gd name="connsiteY345" fmla="*/ 2057365 h 6791323"/>
              <a:gd name="connsiteX346" fmla="*/ 6189201 w 7219949"/>
              <a:gd name="connsiteY346" fmla="*/ 2046385 h 6791323"/>
              <a:gd name="connsiteX347" fmla="*/ 6175933 w 7219949"/>
              <a:gd name="connsiteY347" fmla="*/ 2043345 h 6791323"/>
              <a:gd name="connsiteX348" fmla="*/ 6194768 w 7219949"/>
              <a:gd name="connsiteY348" fmla="*/ 2080447 h 6791323"/>
              <a:gd name="connsiteX349" fmla="*/ 6228556 w 7219949"/>
              <a:gd name="connsiteY349" fmla="*/ 2123970 h 6791323"/>
              <a:gd name="connsiteX350" fmla="*/ 6213719 w 7219949"/>
              <a:gd name="connsiteY350" fmla="*/ 2186990 h 6791323"/>
              <a:gd name="connsiteX351" fmla="*/ 6072772 w 7219949"/>
              <a:gd name="connsiteY351" fmla="*/ 2233206 h 6791323"/>
              <a:gd name="connsiteX352" fmla="*/ 6056137 w 7219949"/>
              <a:gd name="connsiteY352" fmla="*/ 2234978 h 6791323"/>
              <a:gd name="connsiteX353" fmla="*/ 6045824 w 7219949"/>
              <a:gd name="connsiteY353" fmla="*/ 2240840 h 6791323"/>
              <a:gd name="connsiteX354" fmla="*/ 6048755 w 7219949"/>
              <a:gd name="connsiteY354" fmla="*/ 2243015 h 6791323"/>
              <a:gd name="connsiteX355" fmla="*/ 6095165 w 7219949"/>
              <a:gd name="connsiteY355" fmla="*/ 2283496 h 6791323"/>
              <a:gd name="connsiteX356" fmla="*/ 6276319 w 7219949"/>
              <a:gd name="connsiteY356" fmla="*/ 2415986 h 6791323"/>
              <a:gd name="connsiteX357" fmla="*/ 6418952 w 7219949"/>
              <a:gd name="connsiteY357" fmla="*/ 2578798 h 6791323"/>
              <a:gd name="connsiteX358" fmla="*/ 6413071 w 7219949"/>
              <a:gd name="connsiteY358" fmla="*/ 2615789 h 6791323"/>
              <a:gd name="connsiteX359" fmla="*/ 6416163 w 7219949"/>
              <a:gd name="connsiteY359" fmla="*/ 2702355 h 6791323"/>
              <a:gd name="connsiteX360" fmla="*/ 6441691 w 7219949"/>
              <a:gd name="connsiteY360" fmla="*/ 2711389 h 6791323"/>
              <a:gd name="connsiteX361" fmla="*/ 6474950 w 7219949"/>
              <a:gd name="connsiteY361" fmla="*/ 2735369 h 6791323"/>
              <a:gd name="connsiteX362" fmla="*/ 6432252 w 7219949"/>
              <a:gd name="connsiteY362" fmla="*/ 2749562 h 6791323"/>
              <a:gd name="connsiteX363" fmla="*/ 6336647 w 7219949"/>
              <a:gd name="connsiteY363" fmla="*/ 2693748 h 6791323"/>
              <a:gd name="connsiteX364" fmla="*/ 6294373 w 7219949"/>
              <a:gd name="connsiteY364" fmla="*/ 2694659 h 6791323"/>
              <a:gd name="connsiteX365" fmla="*/ 6297273 w 7219949"/>
              <a:gd name="connsiteY365" fmla="*/ 2750630 h 6791323"/>
              <a:gd name="connsiteX366" fmla="*/ 6490957 w 7219949"/>
              <a:gd name="connsiteY366" fmla="*/ 2931513 h 6791323"/>
              <a:gd name="connsiteX367" fmla="*/ 6529012 w 7219949"/>
              <a:gd name="connsiteY367" fmla="*/ 2988936 h 6791323"/>
              <a:gd name="connsiteX368" fmla="*/ 6463069 w 7219949"/>
              <a:gd name="connsiteY368" fmla="*/ 3032751 h 6791323"/>
              <a:gd name="connsiteX369" fmla="*/ 6445705 w 7219949"/>
              <a:gd name="connsiteY369" fmla="*/ 3025385 h 6791323"/>
              <a:gd name="connsiteX370" fmla="*/ 6399445 w 7219949"/>
              <a:gd name="connsiteY370" fmla="*/ 3040759 h 6791323"/>
              <a:gd name="connsiteX371" fmla="*/ 6348945 w 7219949"/>
              <a:gd name="connsiteY371" fmla="*/ 3069589 h 6791323"/>
              <a:gd name="connsiteX372" fmla="*/ 6336775 w 7219949"/>
              <a:gd name="connsiteY372" fmla="*/ 3067384 h 6791323"/>
              <a:gd name="connsiteX373" fmla="*/ 6328075 w 7219949"/>
              <a:gd name="connsiteY373" fmla="*/ 3061187 h 6791323"/>
              <a:gd name="connsiteX374" fmla="*/ 6318845 w 7219949"/>
              <a:gd name="connsiteY374" fmla="*/ 3056244 h 6791323"/>
              <a:gd name="connsiteX375" fmla="*/ 6318683 w 7219949"/>
              <a:gd name="connsiteY375" fmla="*/ 3056536 h 6791323"/>
              <a:gd name="connsiteX376" fmla="*/ 6301198 w 7219949"/>
              <a:gd name="connsiteY376" fmla="*/ 3044898 h 6791323"/>
              <a:gd name="connsiteX377" fmla="*/ 6293103 w 7219949"/>
              <a:gd name="connsiteY377" fmla="*/ 3037911 h 6791323"/>
              <a:gd name="connsiteX378" fmla="*/ 6276749 w 7219949"/>
              <a:gd name="connsiteY378" fmla="*/ 3024230 h 6791323"/>
              <a:gd name="connsiteX379" fmla="*/ 6271354 w 7219949"/>
              <a:gd name="connsiteY379" fmla="*/ 3019571 h 6791323"/>
              <a:gd name="connsiteX380" fmla="*/ 6272163 w 7219949"/>
              <a:gd name="connsiteY380" fmla="*/ 3018113 h 6791323"/>
              <a:gd name="connsiteX381" fmla="*/ 6240213 w 7219949"/>
              <a:gd name="connsiteY381" fmla="*/ 2996581 h 6791323"/>
              <a:gd name="connsiteX382" fmla="*/ 6228772 w 7219949"/>
              <a:gd name="connsiteY382" fmla="*/ 2988433 h 6791323"/>
              <a:gd name="connsiteX383" fmla="*/ 6194285 w 7219949"/>
              <a:gd name="connsiteY383" fmla="*/ 2964280 h 6791323"/>
              <a:gd name="connsiteX384" fmla="*/ 6173939 w 7219949"/>
              <a:gd name="connsiteY384" fmla="*/ 2950606 h 6791323"/>
              <a:gd name="connsiteX385" fmla="*/ 6157263 w 7219949"/>
              <a:gd name="connsiteY385" fmla="*/ 2937507 h 6791323"/>
              <a:gd name="connsiteX386" fmla="*/ 6132329 w 7219949"/>
              <a:gd name="connsiteY386" fmla="*/ 2917716 h 6791323"/>
              <a:gd name="connsiteX387" fmla="*/ 6126770 w 7219949"/>
              <a:gd name="connsiteY387" fmla="*/ 2913349 h 6791323"/>
              <a:gd name="connsiteX388" fmla="*/ 6112468 w 7219949"/>
              <a:gd name="connsiteY388" fmla="*/ 2903164 h 6791323"/>
              <a:gd name="connsiteX389" fmla="*/ 6098490 w 7219949"/>
              <a:gd name="connsiteY389" fmla="*/ 2892396 h 6791323"/>
              <a:gd name="connsiteX390" fmla="*/ 6107557 w 7219949"/>
              <a:gd name="connsiteY390" fmla="*/ 2897631 h 6791323"/>
              <a:gd name="connsiteX391" fmla="*/ 6113278 w 7219949"/>
              <a:gd name="connsiteY391" fmla="*/ 2901706 h 6791323"/>
              <a:gd name="connsiteX392" fmla="*/ 6116462 w 7219949"/>
              <a:gd name="connsiteY392" fmla="*/ 2903158 h 6791323"/>
              <a:gd name="connsiteX393" fmla="*/ 6110903 w 7219949"/>
              <a:gd name="connsiteY393" fmla="*/ 2898792 h 6791323"/>
              <a:gd name="connsiteX394" fmla="*/ 6088020 w 7219949"/>
              <a:gd name="connsiteY394" fmla="*/ 2882496 h 6791323"/>
              <a:gd name="connsiteX395" fmla="*/ 6073233 w 7219949"/>
              <a:gd name="connsiteY395" fmla="*/ 2873187 h 6791323"/>
              <a:gd name="connsiteX396" fmla="*/ 6067512 w 7219949"/>
              <a:gd name="connsiteY396" fmla="*/ 2869112 h 6791323"/>
              <a:gd name="connsiteX397" fmla="*/ 6050512 w 7219949"/>
              <a:gd name="connsiteY397" fmla="*/ 2856599 h 6791323"/>
              <a:gd name="connsiteX398" fmla="*/ 6047489 w 7219949"/>
              <a:gd name="connsiteY398" fmla="*/ 2854854 h 6791323"/>
              <a:gd name="connsiteX399" fmla="*/ 6032216 w 7219949"/>
              <a:gd name="connsiteY399" fmla="*/ 2846421 h 6791323"/>
              <a:gd name="connsiteX400" fmla="*/ 6017428 w 7219949"/>
              <a:gd name="connsiteY400" fmla="*/ 2837110 h 6791323"/>
              <a:gd name="connsiteX401" fmla="*/ 6022825 w 7219949"/>
              <a:gd name="connsiteY401" fmla="*/ 2841768 h 6791323"/>
              <a:gd name="connsiteX402" fmla="*/ 6036318 w 7219949"/>
              <a:gd name="connsiteY402" fmla="*/ 2853413 h 6791323"/>
              <a:gd name="connsiteX403" fmla="*/ 6040857 w 7219949"/>
              <a:gd name="connsiteY403" fmla="*/ 2857818 h 6791323"/>
              <a:gd name="connsiteX404" fmla="*/ 6042491 w 7219949"/>
              <a:gd name="connsiteY404" fmla="*/ 2859139 h 6791323"/>
              <a:gd name="connsiteX405" fmla="*/ 6040075 w 7219949"/>
              <a:gd name="connsiteY405" fmla="*/ 2858016 h 6791323"/>
              <a:gd name="connsiteX406" fmla="*/ 6037715 w 7219949"/>
              <a:gd name="connsiteY406" fmla="*/ 2858075 h 6791323"/>
              <a:gd name="connsiteX407" fmla="*/ 6031028 w 7219949"/>
              <a:gd name="connsiteY407" fmla="*/ 2853058 h 6791323"/>
              <a:gd name="connsiteX408" fmla="*/ 6026117 w 7219949"/>
              <a:gd name="connsiteY408" fmla="*/ 2850221 h 6791323"/>
              <a:gd name="connsiteX409" fmla="*/ 6014189 w 7219949"/>
              <a:gd name="connsiteY409" fmla="*/ 2842949 h 6791323"/>
              <a:gd name="connsiteX410" fmla="*/ 6000536 w 7219949"/>
              <a:gd name="connsiteY410" fmla="*/ 2831597 h 6791323"/>
              <a:gd name="connsiteX411" fmla="*/ 5983049 w 7219949"/>
              <a:gd name="connsiteY411" fmla="*/ 2819958 h 6791323"/>
              <a:gd name="connsiteX412" fmla="*/ 5977167 w 7219949"/>
              <a:gd name="connsiteY412" fmla="*/ 2816177 h 6791323"/>
              <a:gd name="connsiteX413" fmla="*/ 5963026 w 7219949"/>
              <a:gd name="connsiteY413" fmla="*/ 2805700 h 6791323"/>
              <a:gd name="connsiteX414" fmla="*/ 5943328 w 7219949"/>
              <a:gd name="connsiteY414" fmla="*/ 2790858 h 6791323"/>
              <a:gd name="connsiteX415" fmla="*/ 5914563 w 7219949"/>
              <a:gd name="connsiteY415" fmla="*/ 2770779 h 6791323"/>
              <a:gd name="connsiteX416" fmla="*/ 5905495 w 7219949"/>
              <a:gd name="connsiteY416" fmla="*/ 2765543 h 6791323"/>
              <a:gd name="connsiteX417" fmla="*/ 5896914 w 7219949"/>
              <a:gd name="connsiteY417" fmla="*/ 2759433 h 6791323"/>
              <a:gd name="connsiteX418" fmla="*/ 5897400 w 7219949"/>
              <a:gd name="connsiteY418" fmla="*/ 2758557 h 6791323"/>
              <a:gd name="connsiteX419" fmla="*/ 5909814 w 7219949"/>
              <a:gd name="connsiteY419" fmla="*/ 2764954 h 6791323"/>
              <a:gd name="connsiteX420" fmla="*/ 5918557 w 7219949"/>
              <a:gd name="connsiteY420" fmla="*/ 2770773 h 6791323"/>
              <a:gd name="connsiteX421" fmla="*/ 5918394 w 7219949"/>
              <a:gd name="connsiteY421" fmla="*/ 2771065 h 6791323"/>
              <a:gd name="connsiteX422" fmla="*/ 5926652 w 7219949"/>
              <a:gd name="connsiteY422" fmla="*/ 2777759 h 6791323"/>
              <a:gd name="connsiteX423" fmla="*/ 5932858 w 7219949"/>
              <a:gd name="connsiteY423" fmla="*/ 2780957 h 6791323"/>
              <a:gd name="connsiteX424" fmla="*/ 5939226 w 7219949"/>
              <a:gd name="connsiteY424" fmla="*/ 2783865 h 6791323"/>
              <a:gd name="connsiteX425" fmla="*/ 5931455 w 7219949"/>
              <a:gd name="connsiteY425" fmla="*/ 2776293 h 6791323"/>
              <a:gd name="connsiteX426" fmla="*/ 5911433 w 7219949"/>
              <a:gd name="connsiteY426" fmla="*/ 2762034 h 6791323"/>
              <a:gd name="connsiteX427" fmla="*/ 5899991 w 7219949"/>
              <a:gd name="connsiteY427" fmla="*/ 2753886 h 6791323"/>
              <a:gd name="connsiteX428" fmla="*/ 5888550 w 7219949"/>
              <a:gd name="connsiteY428" fmla="*/ 2745738 h 6791323"/>
              <a:gd name="connsiteX429" fmla="*/ 5857086 w 7219949"/>
              <a:gd name="connsiteY429" fmla="*/ 2723331 h 6791323"/>
              <a:gd name="connsiteX430" fmla="*/ 5842946 w 7219949"/>
              <a:gd name="connsiteY430" fmla="*/ 2712854 h 6791323"/>
              <a:gd name="connsiteX431" fmla="*/ 5819739 w 7219949"/>
              <a:gd name="connsiteY431" fmla="*/ 2697142 h 6791323"/>
              <a:gd name="connsiteX432" fmla="*/ 5813694 w 7219949"/>
              <a:gd name="connsiteY432" fmla="*/ 2693652 h 6791323"/>
              <a:gd name="connsiteX433" fmla="*/ 5802090 w 7219949"/>
              <a:gd name="connsiteY433" fmla="*/ 2685796 h 6791323"/>
              <a:gd name="connsiteX434" fmla="*/ 5785576 w 7219949"/>
              <a:gd name="connsiteY434" fmla="*/ 2672406 h 6791323"/>
              <a:gd name="connsiteX435" fmla="*/ 5777157 w 7219949"/>
              <a:gd name="connsiteY435" fmla="*/ 2666003 h 6791323"/>
              <a:gd name="connsiteX436" fmla="*/ 5745208 w 7219949"/>
              <a:gd name="connsiteY436" fmla="*/ 2644471 h 6791323"/>
              <a:gd name="connsiteX437" fmla="*/ 5736140 w 7219949"/>
              <a:gd name="connsiteY437" fmla="*/ 2639236 h 6791323"/>
              <a:gd name="connsiteX438" fmla="*/ 5718654 w 7219949"/>
              <a:gd name="connsiteY438" fmla="*/ 2627598 h 6791323"/>
              <a:gd name="connsiteX439" fmla="*/ 5735006 w 7219949"/>
              <a:gd name="connsiteY439" fmla="*/ 2641280 h 6791323"/>
              <a:gd name="connsiteX440" fmla="*/ 5748823 w 7219949"/>
              <a:gd name="connsiteY440" fmla="*/ 2652340 h 6791323"/>
              <a:gd name="connsiteX441" fmla="*/ 5754382 w 7219949"/>
              <a:gd name="connsiteY441" fmla="*/ 2656706 h 6791323"/>
              <a:gd name="connsiteX442" fmla="*/ 5769008 w 7219949"/>
              <a:gd name="connsiteY442" fmla="*/ 2666307 h 6791323"/>
              <a:gd name="connsiteX443" fmla="*/ 5772516 w 7219949"/>
              <a:gd name="connsiteY443" fmla="*/ 2667177 h 6791323"/>
              <a:gd name="connsiteX444" fmla="*/ 5775537 w 7219949"/>
              <a:gd name="connsiteY444" fmla="*/ 2668922 h 6791323"/>
              <a:gd name="connsiteX445" fmla="*/ 5774728 w 7219949"/>
              <a:gd name="connsiteY445" fmla="*/ 2670381 h 6791323"/>
              <a:gd name="connsiteX446" fmla="*/ 5780125 w 7219949"/>
              <a:gd name="connsiteY446" fmla="*/ 2675039 h 6791323"/>
              <a:gd name="connsiteX447" fmla="*/ 5802846 w 7219949"/>
              <a:gd name="connsiteY447" fmla="*/ 2691627 h 6791323"/>
              <a:gd name="connsiteX448" fmla="*/ 5801693 w 7219949"/>
              <a:gd name="connsiteY448" fmla="*/ 2691010 h 6791323"/>
              <a:gd name="connsiteX449" fmla="*/ 5802684 w 7219949"/>
              <a:gd name="connsiteY449" fmla="*/ 2691920 h 6791323"/>
              <a:gd name="connsiteX450" fmla="*/ 5803117 w 7219949"/>
              <a:gd name="connsiteY450" fmla="*/ 2692169 h 6791323"/>
              <a:gd name="connsiteX451" fmla="*/ 5804735 w 7219949"/>
              <a:gd name="connsiteY451" fmla="*/ 2695415 h 6791323"/>
              <a:gd name="connsiteX452" fmla="*/ 5815042 w 7219949"/>
              <a:gd name="connsiteY452" fmla="*/ 2705608 h 6791323"/>
              <a:gd name="connsiteX453" fmla="*/ 5789137 w 7219949"/>
              <a:gd name="connsiteY453" fmla="*/ 2687566 h 6791323"/>
              <a:gd name="connsiteX454" fmla="*/ 5763232 w 7219949"/>
              <a:gd name="connsiteY454" fmla="*/ 2669525 h 6791323"/>
              <a:gd name="connsiteX455" fmla="*/ 5731767 w 7219949"/>
              <a:gd name="connsiteY455" fmla="*/ 2647118 h 6791323"/>
              <a:gd name="connsiteX456" fmla="*/ 5723350 w 7219949"/>
              <a:gd name="connsiteY456" fmla="*/ 2640716 h 6791323"/>
              <a:gd name="connsiteX457" fmla="*/ 5689024 w 7219949"/>
              <a:gd name="connsiteY457" fmla="*/ 2616272 h 6791323"/>
              <a:gd name="connsiteX458" fmla="*/ 5683142 w 7219949"/>
              <a:gd name="connsiteY458" fmla="*/ 2612488 h 6791323"/>
              <a:gd name="connsiteX459" fmla="*/ 5657722 w 7219949"/>
              <a:gd name="connsiteY459" fmla="*/ 2593572 h 6791323"/>
              <a:gd name="connsiteX460" fmla="*/ 5606235 w 7219949"/>
              <a:gd name="connsiteY460" fmla="*/ 2556906 h 6791323"/>
              <a:gd name="connsiteX461" fmla="*/ 5591934 w 7219949"/>
              <a:gd name="connsiteY461" fmla="*/ 2546721 h 6791323"/>
              <a:gd name="connsiteX462" fmla="*/ 5574771 w 7219949"/>
              <a:gd name="connsiteY462" fmla="*/ 2534499 h 6791323"/>
              <a:gd name="connsiteX463" fmla="*/ 5543469 w 7219949"/>
              <a:gd name="connsiteY463" fmla="*/ 2511800 h 6791323"/>
              <a:gd name="connsiteX464" fmla="*/ 5517726 w 7219949"/>
              <a:gd name="connsiteY464" fmla="*/ 2493467 h 6791323"/>
              <a:gd name="connsiteX465" fmla="*/ 5491983 w 7219949"/>
              <a:gd name="connsiteY465" fmla="*/ 2475134 h 6791323"/>
              <a:gd name="connsiteX466" fmla="*/ 5483403 w 7219949"/>
              <a:gd name="connsiteY466" fmla="*/ 2469023 h 6791323"/>
              <a:gd name="connsiteX467" fmla="*/ 5440334 w 7219949"/>
              <a:gd name="connsiteY467" fmla="*/ 2438760 h 6791323"/>
              <a:gd name="connsiteX468" fmla="*/ 5431268 w 7219949"/>
              <a:gd name="connsiteY468" fmla="*/ 2433525 h 6791323"/>
              <a:gd name="connsiteX469" fmla="*/ 5427922 w 7219949"/>
              <a:gd name="connsiteY469" fmla="*/ 2432364 h 6791323"/>
              <a:gd name="connsiteX470" fmla="*/ 5395809 w 7219949"/>
              <a:gd name="connsiteY470" fmla="*/ 2411125 h 6791323"/>
              <a:gd name="connsiteX471" fmla="*/ 5373250 w 7219949"/>
              <a:gd name="connsiteY471" fmla="*/ 2394245 h 6791323"/>
              <a:gd name="connsiteX472" fmla="*/ 5370390 w 7219949"/>
              <a:gd name="connsiteY472" fmla="*/ 2392207 h 6791323"/>
              <a:gd name="connsiteX473" fmla="*/ 5350045 w 7219949"/>
              <a:gd name="connsiteY473" fmla="*/ 2378533 h 6791323"/>
              <a:gd name="connsiteX474" fmla="*/ 5318903 w 7219949"/>
              <a:gd name="connsiteY474" fmla="*/ 2355541 h 6791323"/>
              <a:gd name="connsiteX475" fmla="*/ 5313182 w 7219949"/>
              <a:gd name="connsiteY475" fmla="*/ 2351467 h 6791323"/>
              <a:gd name="connsiteX476" fmla="*/ 5292836 w 7219949"/>
              <a:gd name="connsiteY476" fmla="*/ 2337793 h 6791323"/>
              <a:gd name="connsiteX477" fmla="*/ 5284578 w 7219949"/>
              <a:gd name="connsiteY477" fmla="*/ 2331098 h 6791323"/>
              <a:gd name="connsiteX478" fmla="*/ 5293484 w 7219949"/>
              <a:gd name="connsiteY478" fmla="*/ 2336625 h 6791323"/>
              <a:gd name="connsiteX479" fmla="*/ 5313993 w 7219949"/>
              <a:gd name="connsiteY479" fmla="*/ 2350007 h 6791323"/>
              <a:gd name="connsiteX480" fmla="*/ 5305573 w 7219949"/>
              <a:gd name="connsiteY480" fmla="*/ 2343605 h 6791323"/>
              <a:gd name="connsiteX481" fmla="*/ 5311618 w 7219949"/>
              <a:gd name="connsiteY481" fmla="*/ 2347096 h 6791323"/>
              <a:gd name="connsiteX482" fmla="*/ 5320522 w 7219949"/>
              <a:gd name="connsiteY482" fmla="*/ 2352622 h 6791323"/>
              <a:gd name="connsiteX483" fmla="*/ 5320685 w 7219949"/>
              <a:gd name="connsiteY483" fmla="*/ 2352331 h 6791323"/>
              <a:gd name="connsiteX484" fmla="*/ 5317825 w 7219949"/>
              <a:gd name="connsiteY484" fmla="*/ 2350294 h 6791323"/>
              <a:gd name="connsiteX485" fmla="*/ 5283500 w 7219949"/>
              <a:gd name="connsiteY485" fmla="*/ 2325849 h 6791323"/>
              <a:gd name="connsiteX486" fmla="*/ 5255058 w 7219949"/>
              <a:gd name="connsiteY486" fmla="*/ 2305187 h 6791323"/>
              <a:gd name="connsiteX487" fmla="*/ 5226132 w 7219949"/>
              <a:gd name="connsiteY487" fmla="*/ 2285401 h 6791323"/>
              <a:gd name="connsiteX488" fmla="*/ 5200711 w 7219949"/>
              <a:gd name="connsiteY488" fmla="*/ 2266485 h 6791323"/>
              <a:gd name="connsiteX489" fmla="*/ 5197852 w 7219949"/>
              <a:gd name="connsiteY489" fmla="*/ 2264448 h 6791323"/>
              <a:gd name="connsiteX490" fmla="*/ 5194505 w 7219949"/>
              <a:gd name="connsiteY490" fmla="*/ 2263287 h 6791323"/>
              <a:gd name="connsiteX491" fmla="*/ 5189108 w 7219949"/>
              <a:gd name="connsiteY491" fmla="*/ 2258629 h 6791323"/>
              <a:gd name="connsiteX492" fmla="*/ 5177666 w 7219949"/>
              <a:gd name="connsiteY492" fmla="*/ 2250480 h 6791323"/>
              <a:gd name="connsiteX493" fmla="*/ 5172107 w 7219949"/>
              <a:gd name="connsiteY493" fmla="*/ 2246114 h 6791323"/>
              <a:gd name="connsiteX494" fmla="*/ 5148739 w 7219949"/>
              <a:gd name="connsiteY494" fmla="*/ 2230694 h 6791323"/>
              <a:gd name="connsiteX495" fmla="*/ 5145393 w 7219949"/>
              <a:gd name="connsiteY495" fmla="*/ 2229533 h 6791323"/>
              <a:gd name="connsiteX496" fmla="*/ 5133950 w 7219949"/>
              <a:gd name="connsiteY496" fmla="*/ 2221385 h 6791323"/>
              <a:gd name="connsiteX497" fmla="*/ 5132062 w 7219949"/>
              <a:gd name="connsiteY497" fmla="*/ 2217596 h 6791323"/>
              <a:gd name="connsiteX498" fmla="*/ 5126666 w 7219949"/>
              <a:gd name="connsiteY498" fmla="*/ 2212939 h 6791323"/>
              <a:gd name="connsiteX499" fmla="*/ 5115224 w 7219949"/>
              <a:gd name="connsiteY499" fmla="*/ 2204790 h 6791323"/>
              <a:gd name="connsiteX500" fmla="*/ 5103782 w 7219949"/>
              <a:gd name="connsiteY500" fmla="*/ 2196642 h 6791323"/>
              <a:gd name="connsiteX501" fmla="*/ 5098224 w 7219949"/>
              <a:gd name="connsiteY501" fmla="*/ 2192277 h 6791323"/>
              <a:gd name="connsiteX502" fmla="*/ 5081710 w 7219949"/>
              <a:gd name="connsiteY502" fmla="*/ 2178887 h 6791323"/>
              <a:gd name="connsiteX503" fmla="*/ 5076636 w 7219949"/>
              <a:gd name="connsiteY503" fmla="*/ 2173645 h 6791323"/>
              <a:gd name="connsiteX504" fmla="*/ 5056614 w 7219949"/>
              <a:gd name="connsiteY504" fmla="*/ 2159386 h 6791323"/>
              <a:gd name="connsiteX505" fmla="*/ 5049436 w 7219949"/>
              <a:gd name="connsiteY505" fmla="*/ 2157938 h 6791323"/>
              <a:gd name="connsiteX506" fmla="*/ 5046252 w 7219949"/>
              <a:gd name="connsiteY506" fmla="*/ 2156487 h 6791323"/>
              <a:gd name="connsiteX507" fmla="*/ 5006692 w 7219949"/>
              <a:gd name="connsiteY507" fmla="*/ 2127093 h 6791323"/>
              <a:gd name="connsiteX508" fmla="*/ 4986670 w 7219949"/>
              <a:gd name="connsiteY508" fmla="*/ 2112835 h 6791323"/>
              <a:gd name="connsiteX509" fmla="*/ 4983648 w 7219949"/>
              <a:gd name="connsiteY509" fmla="*/ 2111089 h 6791323"/>
              <a:gd name="connsiteX510" fmla="*/ 4964110 w 7219949"/>
              <a:gd name="connsiteY510" fmla="*/ 2095952 h 6791323"/>
              <a:gd name="connsiteX511" fmla="*/ 4937557 w 7219949"/>
              <a:gd name="connsiteY511" fmla="*/ 2079080 h 6791323"/>
              <a:gd name="connsiteX512" fmla="*/ 4931513 w 7219949"/>
              <a:gd name="connsiteY512" fmla="*/ 2075590 h 6791323"/>
              <a:gd name="connsiteX513" fmla="*/ 4925953 w 7219949"/>
              <a:gd name="connsiteY513" fmla="*/ 2071224 h 6791323"/>
              <a:gd name="connsiteX514" fmla="*/ 4899563 w 7219949"/>
              <a:gd name="connsiteY514" fmla="*/ 2054059 h 6791323"/>
              <a:gd name="connsiteX515" fmla="*/ 4890658 w 7219949"/>
              <a:gd name="connsiteY515" fmla="*/ 2048531 h 6791323"/>
              <a:gd name="connsiteX516" fmla="*/ 4856010 w 7219949"/>
              <a:gd name="connsiteY516" fmla="*/ 2024671 h 6791323"/>
              <a:gd name="connsiteX517" fmla="*/ 4852826 w 7219949"/>
              <a:gd name="connsiteY517" fmla="*/ 2023218 h 6791323"/>
              <a:gd name="connsiteX518" fmla="*/ 4855523 w 7219949"/>
              <a:gd name="connsiteY518" fmla="*/ 2025548 h 6791323"/>
              <a:gd name="connsiteX519" fmla="*/ 4866965 w 7219949"/>
              <a:gd name="connsiteY519" fmla="*/ 2033696 h 6791323"/>
              <a:gd name="connsiteX520" fmla="*/ 4875384 w 7219949"/>
              <a:gd name="connsiteY520" fmla="*/ 2040098 h 6791323"/>
              <a:gd name="connsiteX521" fmla="*/ 4894760 w 7219949"/>
              <a:gd name="connsiteY521" fmla="*/ 2055525 h 6791323"/>
              <a:gd name="connsiteX522" fmla="*/ 4914782 w 7219949"/>
              <a:gd name="connsiteY522" fmla="*/ 2069784 h 6791323"/>
              <a:gd name="connsiteX523" fmla="*/ 4926547 w 7219949"/>
              <a:gd name="connsiteY523" fmla="*/ 2077348 h 6791323"/>
              <a:gd name="connsiteX524" fmla="*/ 4980895 w 7219949"/>
              <a:gd name="connsiteY524" fmla="*/ 2116051 h 6791323"/>
              <a:gd name="connsiteX525" fmla="*/ 4986777 w 7219949"/>
              <a:gd name="connsiteY525" fmla="*/ 2119834 h 6791323"/>
              <a:gd name="connsiteX526" fmla="*/ 4989475 w 7219949"/>
              <a:gd name="connsiteY526" fmla="*/ 2122162 h 6791323"/>
              <a:gd name="connsiteX527" fmla="*/ 4988989 w 7219949"/>
              <a:gd name="connsiteY527" fmla="*/ 2123037 h 6791323"/>
              <a:gd name="connsiteX528" fmla="*/ 5054454 w 7219949"/>
              <a:gd name="connsiteY528" fmla="*/ 2170474 h 6791323"/>
              <a:gd name="connsiteX529" fmla="*/ 5071616 w 7219949"/>
              <a:gd name="connsiteY529" fmla="*/ 2182696 h 6791323"/>
              <a:gd name="connsiteX530" fmla="*/ 5143126 w 7219949"/>
              <a:gd name="connsiteY530" fmla="*/ 2233620 h 6791323"/>
              <a:gd name="connsiteX531" fmla="*/ 5143449 w 7219949"/>
              <a:gd name="connsiteY531" fmla="*/ 2233036 h 6791323"/>
              <a:gd name="connsiteX532" fmla="*/ 5180634 w 7219949"/>
              <a:gd name="connsiteY532" fmla="*/ 2259517 h 6791323"/>
              <a:gd name="connsiteX533" fmla="*/ 5183171 w 7219949"/>
              <a:gd name="connsiteY533" fmla="*/ 2262138 h 6791323"/>
              <a:gd name="connsiteX534" fmla="*/ 5194612 w 7219949"/>
              <a:gd name="connsiteY534" fmla="*/ 2270285 h 6791323"/>
              <a:gd name="connsiteX535" fmla="*/ 5205568 w 7219949"/>
              <a:gd name="connsiteY535" fmla="*/ 2279310 h 6791323"/>
              <a:gd name="connsiteX536" fmla="*/ 5237194 w 7219949"/>
              <a:gd name="connsiteY536" fmla="*/ 2301424 h 6791323"/>
              <a:gd name="connsiteX537" fmla="*/ 5248635 w 7219949"/>
              <a:gd name="connsiteY537" fmla="*/ 2309572 h 6791323"/>
              <a:gd name="connsiteX538" fmla="*/ 5274378 w 7219949"/>
              <a:gd name="connsiteY538" fmla="*/ 2327906 h 6791323"/>
              <a:gd name="connsiteX539" fmla="*/ 5291217 w 7219949"/>
              <a:gd name="connsiteY539" fmla="*/ 2340711 h 6791323"/>
              <a:gd name="connsiteX540" fmla="*/ 5328400 w 7219949"/>
              <a:gd name="connsiteY540" fmla="*/ 2367192 h 6791323"/>
              <a:gd name="connsiteX541" fmla="*/ 5365586 w 7219949"/>
              <a:gd name="connsiteY541" fmla="*/ 2393674 h 6791323"/>
              <a:gd name="connsiteX542" fmla="*/ 5399912 w 7219949"/>
              <a:gd name="connsiteY542" fmla="*/ 2418118 h 6791323"/>
              <a:gd name="connsiteX543" fmla="*/ 5408329 w 7219949"/>
              <a:gd name="connsiteY543" fmla="*/ 2424520 h 6791323"/>
              <a:gd name="connsiteX544" fmla="*/ 5431051 w 7219949"/>
              <a:gd name="connsiteY544" fmla="*/ 2441108 h 6791323"/>
              <a:gd name="connsiteX545" fmla="*/ 5468237 w 7219949"/>
              <a:gd name="connsiteY545" fmla="*/ 2467590 h 6791323"/>
              <a:gd name="connsiteX546" fmla="*/ 5496677 w 7219949"/>
              <a:gd name="connsiteY546" fmla="*/ 2488251 h 6791323"/>
              <a:gd name="connsiteX547" fmla="*/ 5522097 w 7219949"/>
              <a:gd name="connsiteY547" fmla="*/ 2507167 h 6791323"/>
              <a:gd name="connsiteX548" fmla="*/ 5587886 w 7219949"/>
              <a:gd name="connsiteY548" fmla="*/ 2554020 h 6791323"/>
              <a:gd name="connsiteX549" fmla="*/ 5613085 w 7219949"/>
              <a:gd name="connsiteY549" fmla="*/ 2572042 h 6791323"/>
              <a:gd name="connsiteX550" fmla="*/ 5605175 w 7219949"/>
              <a:gd name="connsiteY550" fmla="*/ 2567978 h 6791323"/>
              <a:gd name="connsiteX551" fmla="*/ 5596378 w 7219949"/>
              <a:gd name="connsiteY551" fmla="*/ 2562255 h 6791323"/>
              <a:gd name="connsiteX552" fmla="*/ 5584937 w 7219949"/>
              <a:gd name="connsiteY552" fmla="*/ 2554107 h 6791323"/>
              <a:gd name="connsiteX553" fmla="*/ 5581861 w 7219949"/>
              <a:gd name="connsiteY553" fmla="*/ 2552458 h 6791323"/>
              <a:gd name="connsiteX554" fmla="*/ 5584291 w 7219949"/>
              <a:gd name="connsiteY554" fmla="*/ 2555272 h 6791323"/>
              <a:gd name="connsiteX555" fmla="*/ 5618185 w 7219949"/>
              <a:gd name="connsiteY555" fmla="*/ 2580492 h 6791323"/>
              <a:gd name="connsiteX556" fmla="*/ 5626334 w 7219949"/>
              <a:gd name="connsiteY556" fmla="*/ 2587379 h 6791323"/>
              <a:gd name="connsiteX557" fmla="*/ 5651216 w 7219949"/>
              <a:gd name="connsiteY557" fmla="*/ 2607265 h 6791323"/>
              <a:gd name="connsiteX558" fmla="*/ 5657153 w 7219949"/>
              <a:gd name="connsiteY558" fmla="*/ 2610950 h 6791323"/>
              <a:gd name="connsiteX559" fmla="*/ 5662443 w 7219949"/>
              <a:gd name="connsiteY559" fmla="*/ 2615801 h 6791323"/>
              <a:gd name="connsiteX560" fmla="*/ 5687108 w 7219949"/>
              <a:gd name="connsiteY560" fmla="*/ 2636075 h 6791323"/>
              <a:gd name="connsiteX561" fmla="*/ 5707778 w 7219949"/>
              <a:gd name="connsiteY561" fmla="*/ 2649170 h 6791323"/>
              <a:gd name="connsiteX562" fmla="*/ 5710424 w 7219949"/>
              <a:gd name="connsiteY562" fmla="*/ 2651595 h 6791323"/>
              <a:gd name="connsiteX563" fmla="*/ 5730444 w 7219949"/>
              <a:gd name="connsiteY563" fmla="*/ 2665853 h 6791323"/>
              <a:gd name="connsiteX564" fmla="*/ 5771136 w 7219949"/>
              <a:gd name="connsiteY564" fmla="*/ 2693206 h 6791323"/>
              <a:gd name="connsiteX565" fmla="*/ 5773566 w 7219949"/>
              <a:gd name="connsiteY565" fmla="*/ 2696020 h 6791323"/>
              <a:gd name="connsiteX566" fmla="*/ 5777349 w 7219949"/>
              <a:gd name="connsiteY566" fmla="*/ 2703587 h 6791323"/>
              <a:gd name="connsiteX567" fmla="*/ 5797372 w 7219949"/>
              <a:gd name="connsiteY567" fmla="*/ 2717847 h 6791323"/>
              <a:gd name="connsiteX568" fmla="*/ 5803953 w 7219949"/>
              <a:gd name="connsiteY568" fmla="*/ 2720368 h 6791323"/>
              <a:gd name="connsiteX569" fmla="*/ 5821978 w 7219949"/>
              <a:gd name="connsiteY569" fmla="*/ 2731037 h 6791323"/>
              <a:gd name="connsiteX570" fmla="*/ 5827914 w 7219949"/>
              <a:gd name="connsiteY570" fmla="*/ 2734723 h 6791323"/>
              <a:gd name="connsiteX571" fmla="*/ 5839355 w 7219949"/>
              <a:gd name="connsiteY571" fmla="*/ 2742871 h 6791323"/>
              <a:gd name="connsiteX572" fmla="*/ 5850796 w 7219949"/>
              <a:gd name="connsiteY572" fmla="*/ 2751019 h 6791323"/>
              <a:gd name="connsiteX573" fmla="*/ 5856948 w 7219949"/>
              <a:gd name="connsiteY573" fmla="*/ 2754316 h 6791323"/>
              <a:gd name="connsiteX574" fmla="*/ 5861100 w 7219949"/>
              <a:gd name="connsiteY574" fmla="*/ 2754025 h 6791323"/>
              <a:gd name="connsiteX575" fmla="*/ 5872542 w 7219949"/>
              <a:gd name="connsiteY575" fmla="*/ 2762173 h 6791323"/>
              <a:gd name="connsiteX576" fmla="*/ 5874758 w 7219949"/>
              <a:gd name="connsiteY576" fmla="*/ 2765375 h 6791323"/>
              <a:gd name="connsiteX577" fmla="*/ 5896993 w 7219949"/>
              <a:gd name="connsiteY577" fmla="*/ 2782835 h 6791323"/>
              <a:gd name="connsiteX578" fmla="*/ 5902930 w 7219949"/>
              <a:gd name="connsiteY578" fmla="*/ 2786520 h 6791323"/>
              <a:gd name="connsiteX579" fmla="*/ 5914372 w 7219949"/>
              <a:gd name="connsiteY579" fmla="*/ 2794669 h 6791323"/>
              <a:gd name="connsiteX580" fmla="*/ 5920522 w 7219949"/>
              <a:gd name="connsiteY580" fmla="*/ 2797967 h 6791323"/>
              <a:gd name="connsiteX581" fmla="*/ 5922736 w 7219949"/>
              <a:gd name="connsiteY581" fmla="*/ 2801169 h 6791323"/>
              <a:gd name="connsiteX582" fmla="*/ 5925597 w 7219949"/>
              <a:gd name="connsiteY582" fmla="*/ 2803205 h 6791323"/>
              <a:gd name="connsiteX583" fmla="*/ 5951771 w 7219949"/>
              <a:gd name="connsiteY583" fmla="*/ 2820762 h 6791323"/>
              <a:gd name="connsiteX584" fmla="*/ 5979943 w 7219949"/>
              <a:gd name="connsiteY584" fmla="*/ 2841908 h 6791323"/>
              <a:gd name="connsiteX585" fmla="*/ 6008762 w 7219949"/>
              <a:gd name="connsiteY585" fmla="*/ 2861889 h 6791323"/>
              <a:gd name="connsiteX586" fmla="*/ 6020443 w 7219949"/>
              <a:gd name="connsiteY586" fmla="*/ 2870208 h 6791323"/>
              <a:gd name="connsiteX587" fmla="*/ 6019005 w 7219949"/>
              <a:gd name="connsiteY587" fmla="*/ 2879251 h 6791323"/>
              <a:gd name="connsiteX588" fmla="*/ 6026189 w 7219949"/>
              <a:gd name="connsiteY588" fmla="*/ 2897667 h 6791323"/>
              <a:gd name="connsiteX589" fmla="*/ 6068612 w 7219949"/>
              <a:gd name="connsiteY589" fmla="*/ 3001816 h 6791323"/>
              <a:gd name="connsiteX590" fmla="*/ 6090539 w 7219949"/>
              <a:gd name="connsiteY590" fmla="*/ 3086498 h 6791323"/>
              <a:gd name="connsiteX591" fmla="*/ 6087007 w 7219949"/>
              <a:gd name="connsiteY591" fmla="*/ 3106902 h 6791323"/>
              <a:gd name="connsiteX592" fmla="*/ 6083251 w 7219949"/>
              <a:gd name="connsiteY592" fmla="*/ 3113849 h 6791323"/>
              <a:gd name="connsiteX593" fmla="*/ 6085287 w 7219949"/>
              <a:gd name="connsiteY593" fmla="*/ 3116009 h 6791323"/>
              <a:gd name="connsiteX594" fmla="*/ 6172917 w 7219949"/>
              <a:gd name="connsiteY594" fmla="*/ 3249925 h 6791323"/>
              <a:gd name="connsiteX595" fmla="*/ 6198885 w 7219949"/>
              <a:gd name="connsiteY595" fmla="*/ 3296139 h 6791323"/>
              <a:gd name="connsiteX596" fmla="*/ 6150663 w 7219949"/>
              <a:gd name="connsiteY596" fmla="*/ 3333952 h 6791323"/>
              <a:gd name="connsiteX597" fmla="*/ 6098735 w 7219949"/>
              <a:gd name="connsiteY597" fmla="*/ 3367563 h 6791323"/>
              <a:gd name="connsiteX598" fmla="*/ 6067910 w 7219949"/>
              <a:gd name="connsiteY598" fmla="*/ 3365946 h 6791323"/>
              <a:gd name="connsiteX599" fmla="*/ 6075856 w 7219949"/>
              <a:gd name="connsiteY599" fmla="*/ 3388917 h 6791323"/>
              <a:gd name="connsiteX600" fmla="*/ 6100393 w 7219949"/>
              <a:gd name="connsiteY600" fmla="*/ 3437970 h 6791323"/>
              <a:gd name="connsiteX601" fmla="*/ 6102056 w 7219949"/>
              <a:gd name="connsiteY601" fmla="*/ 3459314 h 6791323"/>
              <a:gd name="connsiteX602" fmla="*/ 6099386 w 7219949"/>
              <a:gd name="connsiteY602" fmla="*/ 3460846 h 6791323"/>
              <a:gd name="connsiteX603" fmla="*/ 6079334 w 7219949"/>
              <a:gd name="connsiteY603" fmla="*/ 3445164 h 6791323"/>
              <a:gd name="connsiteX604" fmla="*/ 6050878 w 7219949"/>
              <a:gd name="connsiteY604" fmla="*/ 3421944 h 6791323"/>
              <a:gd name="connsiteX605" fmla="*/ 6026132 w 7219949"/>
              <a:gd name="connsiteY605" fmla="*/ 3408838 h 6791323"/>
              <a:gd name="connsiteX606" fmla="*/ 6024470 w 7219949"/>
              <a:gd name="connsiteY606" fmla="*/ 3411684 h 6791323"/>
              <a:gd name="connsiteX607" fmla="*/ 6031255 w 7219949"/>
              <a:gd name="connsiteY607" fmla="*/ 3420867 h 6791323"/>
              <a:gd name="connsiteX608" fmla="*/ 6022252 w 7219949"/>
              <a:gd name="connsiteY608" fmla="*/ 3415479 h 6791323"/>
              <a:gd name="connsiteX609" fmla="*/ 6010988 w 7219949"/>
              <a:gd name="connsiteY609" fmla="*/ 3407028 h 6791323"/>
              <a:gd name="connsiteX610" fmla="*/ 5996906 w 7219949"/>
              <a:gd name="connsiteY610" fmla="*/ 3396466 h 6791323"/>
              <a:gd name="connsiteX611" fmla="*/ 5995243 w 7219949"/>
              <a:gd name="connsiteY611" fmla="*/ 3399311 h 6791323"/>
              <a:gd name="connsiteX612" fmla="*/ 6006508 w 7219949"/>
              <a:gd name="connsiteY612" fmla="*/ 3407760 h 6791323"/>
              <a:gd name="connsiteX613" fmla="*/ 6012738 w 7219949"/>
              <a:gd name="connsiteY613" fmla="*/ 3417894 h 6791323"/>
              <a:gd name="connsiteX614" fmla="*/ 6031898 w 7219949"/>
              <a:gd name="connsiteY614" fmla="*/ 3433630 h 6791323"/>
              <a:gd name="connsiteX615" fmla="*/ 6049666 w 7219949"/>
              <a:gd name="connsiteY615" fmla="*/ 3448224 h 6791323"/>
              <a:gd name="connsiteX616" fmla="*/ 6037110 w 7219949"/>
              <a:gd name="connsiteY616" fmla="*/ 3442297 h 6791323"/>
              <a:gd name="connsiteX617" fmla="*/ 6032496 w 7219949"/>
              <a:gd name="connsiteY617" fmla="*/ 3439537 h 6791323"/>
              <a:gd name="connsiteX618" fmla="*/ 5978990 w 7219949"/>
              <a:gd name="connsiteY618" fmla="*/ 3399398 h 6791323"/>
              <a:gd name="connsiteX619" fmla="*/ 5946903 w 7219949"/>
              <a:gd name="connsiteY619" fmla="*/ 3378057 h 6791323"/>
              <a:gd name="connsiteX620" fmla="*/ 5941270 w 7219949"/>
              <a:gd name="connsiteY620" fmla="*/ 3373834 h 6791323"/>
              <a:gd name="connsiteX621" fmla="*/ 5899029 w 7219949"/>
              <a:gd name="connsiteY621" fmla="*/ 3342146 h 6791323"/>
              <a:gd name="connsiteX622" fmla="*/ 5856786 w 7219949"/>
              <a:gd name="connsiteY622" fmla="*/ 3310457 h 6791323"/>
              <a:gd name="connsiteX623" fmla="*/ 5731767 w 7219949"/>
              <a:gd name="connsiteY623" fmla="*/ 3219404 h 6791323"/>
              <a:gd name="connsiteX624" fmla="*/ 5729504 w 7219949"/>
              <a:gd name="connsiteY624" fmla="*/ 3216343 h 6791323"/>
              <a:gd name="connsiteX625" fmla="*/ 5741323 w 7219949"/>
              <a:gd name="connsiteY625" fmla="*/ 3223845 h 6791323"/>
              <a:gd name="connsiteX626" fmla="*/ 5744695 w 7219949"/>
              <a:gd name="connsiteY626" fmla="*/ 3225009 h 6791323"/>
              <a:gd name="connsiteX627" fmla="*/ 5742987 w 7219949"/>
              <a:gd name="connsiteY627" fmla="*/ 3220999 h 6791323"/>
              <a:gd name="connsiteX628" fmla="*/ 5735647 w 7219949"/>
              <a:gd name="connsiteY628" fmla="*/ 3212765 h 6791323"/>
              <a:gd name="connsiteX629" fmla="*/ 5688881 w 7219949"/>
              <a:gd name="connsiteY629" fmla="*/ 3174955 h 6791323"/>
              <a:gd name="connsiteX630" fmla="*/ 5533993 w 7219949"/>
              <a:gd name="connsiteY630" fmla="*/ 3058766 h 6791323"/>
              <a:gd name="connsiteX631" fmla="*/ 5497893 w 7219949"/>
              <a:gd name="connsiteY631" fmla="*/ 3023499 h 6791323"/>
              <a:gd name="connsiteX632" fmla="*/ 5510821 w 7219949"/>
              <a:gd name="connsiteY632" fmla="*/ 3029104 h 6791323"/>
              <a:gd name="connsiteX633" fmla="*/ 5536765 w 7219949"/>
              <a:gd name="connsiteY633" fmla="*/ 3054024 h 6791323"/>
              <a:gd name="connsiteX634" fmla="*/ 5544659 w 7219949"/>
              <a:gd name="connsiteY634" fmla="*/ 3061310 h 6791323"/>
              <a:gd name="connsiteX635" fmla="*/ 5573375 w 7219949"/>
              <a:gd name="connsiteY635" fmla="*/ 3081485 h 6791323"/>
              <a:gd name="connsiteX636" fmla="*/ 5622913 w 7219949"/>
              <a:gd name="connsiteY636" fmla="*/ 3114552 h 6791323"/>
              <a:gd name="connsiteX637" fmla="*/ 5643179 w 7219949"/>
              <a:gd name="connsiteY637" fmla="*/ 3128391 h 6791323"/>
              <a:gd name="connsiteX638" fmla="*/ 5675310 w 7219949"/>
              <a:gd name="connsiteY638" fmla="*/ 3156588 h 6791323"/>
              <a:gd name="connsiteX639" fmla="*/ 5692206 w 7219949"/>
              <a:gd name="connsiteY639" fmla="*/ 3169262 h 6791323"/>
              <a:gd name="connsiteX640" fmla="*/ 5723186 w 7219949"/>
              <a:gd name="connsiteY640" fmla="*/ 3192501 h 6791323"/>
              <a:gd name="connsiteX641" fmla="*/ 5746270 w 7219949"/>
              <a:gd name="connsiteY641" fmla="*/ 3208453 h 6791323"/>
              <a:gd name="connsiteX642" fmla="*/ 5802547 w 7219949"/>
              <a:gd name="connsiteY642" fmla="*/ 3243846 h 6791323"/>
              <a:gd name="connsiteX643" fmla="*/ 5815519 w 7219949"/>
              <a:gd name="connsiteY643" fmla="*/ 3256307 h 6791323"/>
              <a:gd name="connsiteX644" fmla="*/ 5854990 w 7219949"/>
              <a:gd name="connsiteY644" fmla="*/ 3292737 h 6791323"/>
              <a:gd name="connsiteX645" fmla="*/ 5900049 w 7219949"/>
              <a:gd name="connsiteY645" fmla="*/ 3326536 h 6791323"/>
              <a:gd name="connsiteX646" fmla="*/ 5955773 w 7219949"/>
              <a:gd name="connsiteY646" fmla="*/ 3362880 h 6791323"/>
              <a:gd name="connsiteX647" fmla="*/ 5969853 w 7219949"/>
              <a:gd name="connsiteY647" fmla="*/ 3373444 h 6791323"/>
              <a:gd name="connsiteX648" fmla="*/ 5985597 w 7219949"/>
              <a:gd name="connsiteY648" fmla="*/ 3381160 h 6791323"/>
              <a:gd name="connsiteX649" fmla="*/ 5936015 w 7219949"/>
              <a:gd name="connsiteY649" fmla="*/ 3341237 h 6791323"/>
              <a:gd name="connsiteX650" fmla="*/ 5873461 w 7219949"/>
              <a:gd name="connsiteY650" fmla="*/ 3288855 h 6791323"/>
              <a:gd name="connsiteX651" fmla="*/ 5832882 w 7219949"/>
              <a:gd name="connsiteY651" fmla="*/ 3254321 h 6791323"/>
              <a:gd name="connsiteX652" fmla="*/ 5787823 w 7219949"/>
              <a:gd name="connsiteY652" fmla="*/ 3220521 h 6791323"/>
              <a:gd name="connsiteX653" fmla="*/ 5752921 w 7219949"/>
              <a:gd name="connsiteY653" fmla="*/ 3197069 h 6791323"/>
              <a:gd name="connsiteX654" fmla="*/ 5721943 w 7219949"/>
              <a:gd name="connsiteY654" fmla="*/ 3173830 h 6791323"/>
              <a:gd name="connsiteX655" fmla="*/ 5716311 w 7219949"/>
              <a:gd name="connsiteY655" fmla="*/ 3169605 h 6791323"/>
              <a:gd name="connsiteX656" fmla="*/ 5675776 w 7219949"/>
              <a:gd name="connsiteY656" fmla="*/ 3141928 h 6791323"/>
              <a:gd name="connsiteX657" fmla="*/ 5644201 w 7219949"/>
              <a:gd name="connsiteY657" fmla="*/ 3112783 h 6791323"/>
              <a:gd name="connsiteX658" fmla="*/ 5638012 w 7219949"/>
              <a:gd name="connsiteY658" fmla="*/ 3109507 h 6791323"/>
              <a:gd name="connsiteX659" fmla="*/ 5629010 w 7219949"/>
              <a:gd name="connsiteY659" fmla="*/ 3104118 h 6791323"/>
              <a:gd name="connsiteX660" fmla="*/ 5543971 w 7219949"/>
              <a:gd name="connsiteY660" fmla="*/ 3041691 h 6791323"/>
              <a:gd name="connsiteX661" fmla="*/ 5517516 w 7219949"/>
              <a:gd name="connsiteY661" fmla="*/ 3024577 h 6791323"/>
              <a:gd name="connsiteX662" fmla="*/ 5489355 w 7219949"/>
              <a:gd name="connsiteY662" fmla="*/ 3003450 h 6791323"/>
              <a:gd name="connsiteX663" fmla="*/ 5444852 w 7219949"/>
              <a:gd name="connsiteY663" fmla="*/ 2968702 h 6791323"/>
              <a:gd name="connsiteX664" fmla="*/ 5433587 w 7219949"/>
              <a:gd name="connsiteY664" fmla="*/ 2960253 h 6791323"/>
              <a:gd name="connsiteX665" fmla="*/ 5424585 w 7219949"/>
              <a:gd name="connsiteY665" fmla="*/ 2954863 h 6791323"/>
              <a:gd name="connsiteX666" fmla="*/ 5428553 w 7219949"/>
              <a:gd name="connsiteY666" fmla="*/ 2961934 h 6791323"/>
              <a:gd name="connsiteX667" fmla="*/ 5454497 w 7219949"/>
              <a:gd name="connsiteY667" fmla="*/ 2986853 h 6791323"/>
              <a:gd name="connsiteX668" fmla="*/ 5464099 w 7219949"/>
              <a:gd name="connsiteY668" fmla="*/ 2998150 h 6791323"/>
              <a:gd name="connsiteX669" fmla="*/ 5419639 w 7219949"/>
              <a:gd name="connsiteY669" fmla="*/ 2970256 h 6791323"/>
              <a:gd name="connsiteX670" fmla="*/ 5386444 w 7219949"/>
              <a:gd name="connsiteY670" fmla="*/ 2950812 h 6791323"/>
              <a:gd name="connsiteX671" fmla="*/ 5378596 w 7219949"/>
              <a:gd name="connsiteY671" fmla="*/ 2950381 h 6791323"/>
              <a:gd name="connsiteX672" fmla="*/ 5389305 w 7219949"/>
              <a:gd name="connsiteY672" fmla="*/ 2959781 h 6791323"/>
              <a:gd name="connsiteX673" fmla="*/ 5445628 w 7219949"/>
              <a:gd name="connsiteY673" fmla="*/ 3002031 h 6791323"/>
              <a:gd name="connsiteX674" fmla="*/ 5539205 w 7219949"/>
              <a:gd name="connsiteY674" fmla="*/ 3084505 h 6791323"/>
              <a:gd name="connsiteX675" fmla="*/ 5574152 w 7219949"/>
              <a:gd name="connsiteY675" fmla="*/ 3114814 h 6791323"/>
              <a:gd name="connsiteX676" fmla="*/ 5614131 w 7219949"/>
              <a:gd name="connsiteY676" fmla="*/ 3143441 h 6791323"/>
              <a:gd name="connsiteX677" fmla="*/ 5658037 w 7219949"/>
              <a:gd name="connsiteY677" fmla="*/ 3172283 h 6791323"/>
              <a:gd name="connsiteX678" fmla="*/ 5724516 w 7219949"/>
              <a:gd name="connsiteY678" fmla="*/ 3224881 h 6791323"/>
              <a:gd name="connsiteX679" fmla="*/ 5732965 w 7219949"/>
              <a:gd name="connsiteY679" fmla="*/ 3231219 h 6791323"/>
              <a:gd name="connsiteX680" fmla="*/ 5801106 w 7219949"/>
              <a:gd name="connsiteY680" fmla="*/ 3280969 h 6791323"/>
              <a:gd name="connsiteX681" fmla="*/ 5874327 w 7219949"/>
              <a:gd name="connsiteY681" fmla="*/ 3335895 h 6791323"/>
              <a:gd name="connsiteX682" fmla="*/ 5896602 w 7219949"/>
              <a:gd name="connsiteY682" fmla="*/ 3353123 h 6791323"/>
              <a:gd name="connsiteX683" fmla="*/ 5869190 w 7219949"/>
              <a:gd name="connsiteY683" fmla="*/ 3338282 h 6791323"/>
              <a:gd name="connsiteX684" fmla="*/ 5802463 w 7219949"/>
              <a:gd name="connsiteY684" fmla="*/ 3320889 h 6791323"/>
              <a:gd name="connsiteX685" fmla="*/ 5797202 w 7219949"/>
              <a:gd name="connsiteY685" fmla="*/ 3320339 h 6791323"/>
              <a:gd name="connsiteX686" fmla="*/ 5761392 w 7219949"/>
              <a:gd name="connsiteY686" fmla="*/ 3293477 h 6791323"/>
              <a:gd name="connsiteX687" fmla="*/ 5773810 w 7219949"/>
              <a:gd name="connsiteY687" fmla="*/ 3306886 h 6791323"/>
              <a:gd name="connsiteX688" fmla="*/ 5790861 w 7219949"/>
              <a:gd name="connsiteY688" fmla="*/ 3319676 h 6791323"/>
              <a:gd name="connsiteX689" fmla="*/ 5758188 w 7219949"/>
              <a:gd name="connsiteY689" fmla="*/ 3316259 h 6791323"/>
              <a:gd name="connsiteX690" fmla="*/ 5759849 w 7219949"/>
              <a:gd name="connsiteY690" fmla="*/ 3321706 h 6791323"/>
              <a:gd name="connsiteX691" fmla="*/ 5749198 w 7219949"/>
              <a:gd name="connsiteY691" fmla="*/ 3314346 h 6791323"/>
              <a:gd name="connsiteX692" fmla="*/ 5735116 w 7219949"/>
              <a:gd name="connsiteY692" fmla="*/ 3303783 h 6791323"/>
              <a:gd name="connsiteX693" fmla="*/ 5724406 w 7219949"/>
              <a:gd name="connsiteY693" fmla="*/ 3294384 h 6791323"/>
              <a:gd name="connsiteX694" fmla="*/ 5715403 w 7219949"/>
              <a:gd name="connsiteY694" fmla="*/ 3288996 h 6791323"/>
              <a:gd name="connsiteX695" fmla="*/ 5722743 w 7219949"/>
              <a:gd name="connsiteY695" fmla="*/ 3297231 h 6791323"/>
              <a:gd name="connsiteX696" fmla="*/ 5745272 w 7219949"/>
              <a:gd name="connsiteY696" fmla="*/ 3314130 h 6791323"/>
              <a:gd name="connsiteX697" fmla="*/ 5750396 w 7219949"/>
              <a:gd name="connsiteY697" fmla="*/ 3326160 h 6791323"/>
              <a:gd name="connsiteX698" fmla="*/ 5749287 w 7219949"/>
              <a:gd name="connsiteY698" fmla="*/ 3328057 h 6791323"/>
              <a:gd name="connsiteX699" fmla="*/ 5714982 w 7219949"/>
              <a:gd name="connsiteY699" fmla="*/ 3310510 h 6791323"/>
              <a:gd name="connsiteX700" fmla="*/ 5712166 w 7219949"/>
              <a:gd name="connsiteY700" fmla="*/ 3308398 h 6791323"/>
              <a:gd name="connsiteX701" fmla="*/ 5686821 w 7219949"/>
              <a:gd name="connsiteY701" fmla="*/ 3289386 h 6791323"/>
              <a:gd name="connsiteX702" fmla="*/ 5672741 w 7219949"/>
              <a:gd name="connsiteY702" fmla="*/ 3278823 h 6791323"/>
              <a:gd name="connsiteX703" fmla="*/ 5662584 w 7219949"/>
              <a:gd name="connsiteY703" fmla="*/ 3268477 h 6791323"/>
              <a:gd name="connsiteX704" fmla="*/ 5642870 w 7219949"/>
              <a:gd name="connsiteY704" fmla="*/ 3253688 h 6791323"/>
              <a:gd name="connsiteX705" fmla="*/ 5616417 w 7219949"/>
              <a:gd name="connsiteY705" fmla="*/ 3236573 h 6791323"/>
              <a:gd name="connsiteX706" fmla="*/ 5591071 w 7219949"/>
              <a:gd name="connsiteY706" fmla="*/ 3217560 h 6791323"/>
              <a:gd name="connsiteX707" fmla="*/ 5566834 w 7219949"/>
              <a:gd name="connsiteY707" fmla="*/ 3196651 h 6791323"/>
              <a:gd name="connsiteX708" fmla="*/ 5556124 w 7219949"/>
              <a:gd name="connsiteY708" fmla="*/ 3187251 h 6791323"/>
              <a:gd name="connsiteX709" fmla="*/ 5547676 w 7219949"/>
              <a:gd name="connsiteY709" fmla="*/ 3180914 h 6791323"/>
              <a:gd name="connsiteX710" fmla="*/ 5502064 w 7219949"/>
              <a:gd name="connsiteY710" fmla="*/ 3148064 h 6791323"/>
              <a:gd name="connsiteX711" fmla="*/ 5497030 w 7219949"/>
              <a:gd name="connsiteY711" fmla="*/ 3149745 h 6791323"/>
              <a:gd name="connsiteX712" fmla="*/ 5492507 w 7219949"/>
              <a:gd name="connsiteY712" fmla="*/ 3143623 h 6791323"/>
              <a:gd name="connsiteX713" fmla="*/ 5475610 w 7219949"/>
              <a:gd name="connsiteY713" fmla="*/ 3130947 h 6791323"/>
              <a:gd name="connsiteX714" fmla="*/ 5470576 w 7219949"/>
              <a:gd name="connsiteY714" fmla="*/ 3132629 h 6791323"/>
              <a:gd name="connsiteX715" fmla="*/ 5466052 w 7219949"/>
              <a:gd name="connsiteY715" fmla="*/ 3126507 h 6791323"/>
              <a:gd name="connsiteX716" fmla="*/ 5451972 w 7219949"/>
              <a:gd name="connsiteY716" fmla="*/ 3115945 h 6791323"/>
              <a:gd name="connsiteX717" fmla="*/ 5444676 w 7219949"/>
              <a:gd name="connsiteY717" fmla="*/ 3114566 h 6791323"/>
              <a:gd name="connsiteX718" fmla="*/ 5433967 w 7219949"/>
              <a:gd name="connsiteY718" fmla="*/ 3105166 h 6791323"/>
              <a:gd name="connsiteX719" fmla="*/ 5413699 w 7219949"/>
              <a:gd name="connsiteY719" fmla="*/ 3091328 h 6791323"/>
              <a:gd name="connsiteX720" fmla="*/ 5394540 w 7219949"/>
              <a:gd name="connsiteY720" fmla="*/ 3075591 h 6791323"/>
              <a:gd name="connsiteX721" fmla="*/ 5380459 w 7219949"/>
              <a:gd name="connsiteY721" fmla="*/ 3065028 h 6791323"/>
              <a:gd name="connsiteX722" fmla="*/ 5346665 w 7219949"/>
              <a:gd name="connsiteY722" fmla="*/ 3039678 h 6791323"/>
              <a:gd name="connsiteX723" fmla="*/ 5317950 w 7219949"/>
              <a:gd name="connsiteY723" fmla="*/ 3019502 h 6791323"/>
              <a:gd name="connsiteX724" fmla="*/ 5303914 w 7219949"/>
              <a:gd name="connsiteY724" fmla="*/ 3015794 h 6791323"/>
              <a:gd name="connsiteX725" fmla="*/ 5284754 w 7219949"/>
              <a:gd name="connsiteY725" fmla="*/ 3000060 h 6791323"/>
              <a:gd name="connsiteX726" fmla="*/ 5283601 w 7219949"/>
              <a:gd name="connsiteY726" fmla="*/ 2995101 h 6791323"/>
              <a:gd name="connsiteX727" fmla="*/ 5293159 w 7219949"/>
              <a:gd name="connsiteY727" fmla="*/ 2999541 h 6791323"/>
              <a:gd name="connsiteX728" fmla="*/ 5318504 w 7219949"/>
              <a:gd name="connsiteY728" fmla="*/ 3018553 h 6791323"/>
              <a:gd name="connsiteX729" fmla="*/ 5358440 w 7219949"/>
              <a:gd name="connsiteY729" fmla="*/ 3040325 h 6791323"/>
              <a:gd name="connsiteX730" fmla="*/ 5375336 w 7219949"/>
              <a:gd name="connsiteY730" fmla="*/ 3052999 h 6791323"/>
              <a:gd name="connsiteX731" fmla="*/ 5461484 w 7219949"/>
              <a:gd name="connsiteY731" fmla="*/ 3113530 h 6791323"/>
              <a:gd name="connsiteX732" fmla="*/ 5474412 w 7219949"/>
              <a:gd name="connsiteY732" fmla="*/ 3119133 h 6791323"/>
              <a:gd name="connsiteX733" fmla="*/ 5427091 w 7219949"/>
              <a:gd name="connsiteY733" fmla="*/ 3082272 h 6791323"/>
              <a:gd name="connsiteX734" fmla="*/ 5427647 w 7219949"/>
              <a:gd name="connsiteY734" fmla="*/ 3081323 h 6791323"/>
              <a:gd name="connsiteX735" fmla="*/ 5475521 w 7219949"/>
              <a:gd name="connsiteY735" fmla="*/ 3117237 h 6791323"/>
              <a:gd name="connsiteX736" fmla="*/ 5520579 w 7219949"/>
              <a:gd name="connsiteY736" fmla="*/ 3151036 h 6791323"/>
              <a:gd name="connsiteX737" fmla="*/ 5532398 w 7219949"/>
              <a:gd name="connsiteY737" fmla="*/ 3158538 h 6791323"/>
              <a:gd name="connsiteX738" fmla="*/ 5549250 w 7219949"/>
              <a:gd name="connsiteY738" fmla="*/ 3164357 h 6791323"/>
              <a:gd name="connsiteX739" fmla="*/ 5572333 w 7219949"/>
              <a:gd name="connsiteY739" fmla="*/ 3180308 h 6791323"/>
              <a:gd name="connsiteX740" fmla="*/ 5591493 w 7219949"/>
              <a:gd name="connsiteY740" fmla="*/ 3196045 h 6791323"/>
              <a:gd name="connsiteX741" fmla="*/ 5602757 w 7219949"/>
              <a:gd name="connsiteY741" fmla="*/ 3204495 h 6791323"/>
              <a:gd name="connsiteX742" fmla="*/ 5596527 w 7219949"/>
              <a:gd name="connsiteY742" fmla="*/ 3194363 h 6791323"/>
              <a:gd name="connsiteX743" fmla="*/ 5604376 w 7219949"/>
              <a:gd name="connsiteY743" fmla="*/ 3194794 h 6791323"/>
              <a:gd name="connsiteX744" fmla="*/ 5620120 w 7219949"/>
              <a:gd name="connsiteY744" fmla="*/ 3202510 h 6791323"/>
              <a:gd name="connsiteX745" fmla="*/ 5629122 w 7219949"/>
              <a:gd name="connsiteY745" fmla="*/ 3207899 h 6791323"/>
              <a:gd name="connsiteX746" fmla="*/ 5669103 w 7219949"/>
              <a:gd name="connsiteY746" fmla="*/ 3236526 h 6791323"/>
              <a:gd name="connsiteX747" fmla="*/ 5675844 w 7219949"/>
              <a:gd name="connsiteY747" fmla="*/ 3238855 h 6791323"/>
              <a:gd name="connsiteX748" fmla="*/ 5671320 w 7219949"/>
              <a:gd name="connsiteY748" fmla="*/ 3232732 h 6791323"/>
              <a:gd name="connsiteX749" fmla="*/ 5636328 w 7219949"/>
              <a:gd name="connsiteY749" fmla="*/ 3195568 h 6791323"/>
              <a:gd name="connsiteX750" fmla="*/ 5626771 w 7219949"/>
              <a:gd name="connsiteY750" fmla="*/ 3191126 h 6791323"/>
              <a:gd name="connsiteX751" fmla="*/ 5611627 w 7219949"/>
              <a:gd name="connsiteY751" fmla="*/ 3189317 h 6791323"/>
              <a:gd name="connsiteX752" fmla="*/ 5602623 w 7219949"/>
              <a:gd name="connsiteY752" fmla="*/ 3183929 h 6791323"/>
              <a:gd name="connsiteX753" fmla="*/ 5573310 w 7219949"/>
              <a:gd name="connsiteY753" fmla="*/ 3157845 h 6791323"/>
              <a:gd name="connsiteX754" fmla="*/ 5554150 w 7219949"/>
              <a:gd name="connsiteY754" fmla="*/ 3142110 h 6791323"/>
              <a:gd name="connsiteX755" fmla="*/ 5540114 w 7219949"/>
              <a:gd name="connsiteY755" fmla="*/ 3138401 h 6791323"/>
              <a:gd name="connsiteX756" fmla="*/ 5517586 w 7219949"/>
              <a:gd name="connsiteY756" fmla="*/ 3121503 h 6791323"/>
              <a:gd name="connsiteX757" fmla="*/ 5514724 w 7219949"/>
              <a:gd name="connsiteY757" fmla="*/ 3112534 h 6791323"/>
              <a:gd name="connsiteX758" fmla="*/ 5502305 w 7219949"/>
              <a:gd name="connsiteY758" fmla="*/ 3099125 h 6791323"/>
              <a:gd name="connsiteX759" fmla="*/ 5486519 w 7219949"/>
              <a:gd name="connsiteY759" fmla="*/ 3084552 h 6791323"/>
              <a:gd name="connsiteX760" fmla="*/ 5461772 w 7219949"/>
              <a:gd name="connsiteY760" fmla="*/ 3071447 h 6791323"/>
              <a:gd name="connsiteX761" fmla="*/ 5417911 w 7219949"/>
              <a:gd name="connsiteY761" fmla="*/ 3049460 h 6791323"/>
              <a:gd name="connsiteX762" fmla="*/ 5399307 w 7219949"/>
              <a:gd name="connsiteY762" fmla="*/ 3032777 h 6791323"/>
              <a:gd name="connsiteX763" fmla="*/ 5378995 w 7219949"/>
              <a:gd name="connsiteY763" fmla="*/ 3012082 h 6791323"/>
              <a:gd name="connsiteX764" fmla="*/ 5347463 w 7219949"/>
              <a:gd name="connsiteY764" fmla="*/ 2989793 h 6791323"/>
              <a:gd name="connsiteX765" fmla="*/ 5340167 w 7219949"/>
              <a:gd name="connsiteY765" fmla="*/ 2988412 h 6791323"/>
              <a:gd name="connsiteX766" fmla="*/ 5295065 w 7219949"/>
              <a:gd name="connsiteY766" fmla="*/ 2947758 h 6791323"/>
              <a:gd name="connsiteX767" fmla="*/ 5264087 w 7219949"/>
              <a:gd name="connsiteY767" fmla="*/ 2924520 h 6791323"/>
              <a:gd name="connsiteX768" fmla="*/ 5194237 w 7219949"/>
              <a:gd name="connsiteY768" fmla="*/ 2870757 h 6791323"/>
              <a:gd name="connsiteX769" fmla="*/ 5175078 w 7219949"/>
              <a:gd name="connsiteY769" fmla="*/ 2855022 h 6791323"/>
              <a:gd name="connsiteX770" fmla="*/ 5151996 w 7219949"/>
              <a:gd name="connsiteY770" fmla="*/ 2839072 h 6791323"/>
              <a:gd name="connsiteX771" fmla="*/ 5126650 w 7219949"/>
              <a:gd name="connsiteY771" fmla="*/ 2820059 h 6791323"/>
              <a:gd name="connsiteX772" fmla="*/ 5120508 w 7219949"/>
              <a:gd name="connsiteY772" fmla="*/ 2823637 h 6791323"/>
              <a:gd name="connsiteX773" fmla="*/ 5085050 w 7219949"/>
              <a:gd name="connsiteY773" fmla="*/ 2801133 h 6791323"/>
              <a:gd name="connsiteX774" fmla="*/ 5077157 w 7219949"/>
              <a:gd name="connsiteY774" fmla="*/ 2793847 h 6791323"/>
              <a:gd name="connsiteX775" fmla="*/ 5069861 w 7219949"/>
              <a:gd name="connsiteY775" fmla="*/ 2792467 h 6791323"/>
              <a:gd name="connsiteX776" fmla="*/ 5073831 w 7219949"/>
              <a:gd name="connsiteY776" fmla="*/ 2799540 h 6791323"/>
              <a:gd name="connsiteX777" fmla="*/ 5096914 w 7219949"/>
              <a:gd name="connsiteY777" fmla="*/ 2815491 h 6791323"/>
              <a:gd name="connsiteX778" fmla="*/ 5121151 w 7219949"/>
              <a:gd name="connsiteY778" fmla="*/ 2836401 h 6791323"/>
              <a:gd name="connsiteX779" fmla="*/ 5126272 w 7219949"/>
              <a:gd name="connsiteY779" fmla="*/ 2848430 h 6791323"/>
              <a:gd name="connsiteX780" fmla="*/ 5139247 w 7219949"/>
              <a:gd name="connsiteY780" fmla="*/ 2860889 h 6791323"/>
              <a:gd name="connsiteX781" fmla="*/ 5175257 w 7219949"/>
              <a:gd name="connsiteY781" fmla="*/ 2882445 h 6791323"/>
              <a:gd name="connsiteX782" fmla="*/ 5189337 w 7219949"/>
              <a:gd name="connsiteY782" fmla="*/ 2893007 h 6791323"/>
              <a:gd name="connsiteX783" fmla="*/ 5193305 w 7219949"/>
              <a:gd name="connsiteY783" fmla="*/ 2900078 h 6791323"/>
              <a:gd name="connsiteX784" fmla="*/ 5187719 w 7219949"/>
              <a:gd name="connsiteY784" fmla="*/ 2902710 h 6791323"/>
              <a:gd name="connsiteX785" fmla="*/ 5168604 w 7219949"/>
              <a:gd name="connsiteY785" fmla="*/ 2893829 h 6791323"/>
              <a:gd name="connsiteX786" fmla="*/ 5164680 w 7219949"/>
              <a:gd name="connsiteY786" fmla="*/ 2893613 h 6791323"/>
              <a:gd name="connsiteX787" fmla="*/ 5169757 w 7219949"/>
              <a:gd name="connsiteY787" fmla="*/ 2898786 h 6791323"/>
              <a:gd name="connsiteX788" fmla="*/ 5198473 w 7219949"/>
              <a:gd name="connsiteY788" fmla="*/ 2918962 h 6791323"/>
              <a:gd name="connsiteX789" fmla="*/ 5201290 w 7219949"/>
              <a:gd name="connsiteY789" fmla="*/ 2921075 h 6791323"/>
              <a:gd name="connsiteX790" fmla="*/ 5200181 w 7219949"/>
              <a:gd name="connsiteY790" fmla="*/ 2922972 h 6791323"/>
              <a:gd name="connsiteX791" fmla="*/ 5201335 w 7219949"/>
              <a:gd name="connsiteY791" fmla="*/ 2927931 h 6791323"/>
              <a:gd name="connsiteX792" fmla="*/ 5221047 w 7219949"/>
              <a:gd name="connsiteY792" fmla="*/ 2942718 h 6791323"/>
              <a:gd name="connsiteX793" fmla="*/ 5194039 w 7219949"/>
              <a:gd name="connsiteY793" fmla="*/ 2926551 h 6791323"/>
              <a:gd name="connsiteX794" fmla="*/ 5189560 w 7219949"/>
              <a:gd name="connsiteY794" fmla="*/ 2927285 h 6791323"/>
              <a:gd name="connsiteX795" fmla="*/ 5177785 w 7219949"/>
              <a:gd name="connsiteY795" fmla="*/ 2926638 h 6791323"/>
              <a:gd name="connsiteX796" fmla="*/ 5166520 w 7219949"/>
              <a:gd name="connsiteY796" fmla="*/ 2918187 h 6791323"/>
              <a:gd name="connsiteX797" fmla="*/ 5165411 w 7219949"/>
              <a:gd name="connsiteY797" fmla="*/ 2920086 h 6791323"/>
              <a:gd name="connsiteX798" fmla="*/ 5164857 w 7219949"/>
              <a:gd name="connsiteY798" fmla="*/ 2921035 h 6791323"/>
              <a:gd name="connsiteX799" fmla="*/ 5216146 w 7219949"/>
              <a:gd name="connsiteY799" fmla="*/ 2964968 h 6791323"/>
              <a:gd name="connsiteX800" fmla="*/ 5247169 w 7219949"/>
              <a:gd name="connsiteY800" fmla="*/ 2995061 h 6791323"/>
              <a:gd name="connsiteX801" fmla="*/ 5251692 w 7219949"/>
              <a:gd name="connsiteY801" fmla="*/ 3001183 h 6791323"/>
              <a:gd name="connsiteX802" fmla="*/ 5242136 w 7219949"/>
              <a:gd name="connsiteY802" fmla="*/ 2996742 h 6791323"/>
              <a:gd name="connsiteX803" fmla="*/ 5216791 w 7219949"/>
              <a:gd name="connsiteY803" fmla="*/ 2977729 h 6791323"/>
              <a:gd name="connsiteX804" fmla="*/ 5210602 w 7219949"/>
              <a:gd name="connsiteY804" fmla="*/ 2974454 h 6791323"/>
              <a:gd name="connsiteX805" fmla="*/ 5212311 w 7219949"/>
              <a:gd name="connsiteY805" fmla="*/ 2978463 h 6791323"/>
              <a:gd name="connsiteX806" fmla="*/ 5228099 w 7219949"/>
              <a:gd name="connsiteY806" fmla="*/ 2993035 h 6791323"/>
              <a:gd name="connsiteX807" fmla="*/ 5253444 w 7219949"/>
              <a:gd name="connsiteY807" fmla="*/ 3012048 h 6791323"/>
              <a:gd name="connsiteX808" fmla="*/ 5254043 w 7219949"/>
              <a:gd name="connsiteY808" fmla="*/ 3017955 h 6791323"/>
              <a:gd name="connsiteX809" fmla="*/ 5252936 w 7219949"/>
              <a:gd name="connsiteY809" fmla="*/ 3019852 h 6791323"/>
              <a:gd name="connsiteX810" fmla="*/ 5207367 w 7219949"/>
              <a:gd name="connsiteY810" fmla="*/ 2993856 h 6791323"/>
              <a:gd name="connsiteX811" fmla="*/ 5109910 w 7219949"/>
              <a:gd name="connsiteY811" fmla="*/ 2918020 h 6791323"/>
              <a:gd name="connsiteX812" fmla="*/ 5094720 w 7219949"/>
              <a:gd name="connsiteY812" fmla="*/ 2909355 h 6791323"/>
              <a:gd name="connsiteX813" fmla="*/ 5107692 w 7219949"/>
              <a:gd name="connsiteY813" fmla="*/ 2921814 h 6791323"/>
              <a:gd name="connsiteX814" fmla="*/ 5140377 w 7219949"/>
              <a:gd name="connsiteY814" fmla="*/ 2949062 h 6791323"/>
              <a:gd name="connsiteX815" fmla="*/ 5176988 w 7219949"/>
              <a:gd name="connsiteY815" fmla="*/ 2976524 h 6791323"/>
              <a:gd name="connsiteX816" fmla="*/ 5232757 w 7219949"/>
              <a:gd name="connsiteY816" fmla="*/ 3019723 h 6791323"/>
              <a:gd name="connsiteX817" fmla="*/ 5321300 w 7219949"/>
              <a:gd name="connsiteY817" fmla="*/ 3103882 h 6791323"/>
              <a:gd name="connsiteX818" fmla="*/ 5353430 w 7219949"/>
              <a:gd name="connsiteY818" fmla="*/ 3132076 h 6791323"/>
              <a:gd name="connsiteX819" fmla="*/ 5364140 w 7219949"/>
              <a:gd name="connsiteY819" fmla="*/ 3141476 h 6791323"/>
              <a:gd name="connsiteX820" fmla="*/ 5351766 w 7219949"/>
              <a:gd name="connsiteY820" fmla="*/ 3134922 h 6791323"/>
              <a:gd name="connsiteX821" fmla="*/ 5205328 w 7219949"/>
              <a:gd name="connsiteY821" fmla="*/ 3025071 h 6791323"/>
              <a:gd name="connsiteX822" fmla="*/ 5157542 w 7219949"/>
              <a:gd name="connsiteY822" fmla="*/ 3002871 h 6791323"/>
              <a:gd name="connsiteX823" fmla="*/ 5156432 w 7219949"/>
              <a:gd name="connsiteY823" fmla="*/ 3004768 h 6791323"/>
              <a:gd name="connsiteX824" fmla="*/ 5163262 w 7219949"/>
              <a:gd name="connsiteY824" fmla="*/ 3020807 h 6791323"/>
              <a:gd name="connsiteX825" fmla="*/ 5176833 w 7219949"/>
              <a:gd name="connsiteY825" fmla="*/ 3039174 h 6791323"/>
              <a:gd name="connsiteX826" fmla="*/ 5195525 w 7219949"/>
              <a:gd name="connsiteY826" fmla="*/ 3069569 h 6791323"/>
              <a:gd name="connsiteX827" fmla="*/ 5217079 w 7219949"/>
              <a:gd name="connsiteY827" fmla="*/ 3108932 h 6791323"/>
              <a:gd name="connsiteX828" fmla="*/ 5227790 w 7219949"/>
              <a:gd name="connsiteY828" fmla="*/ 3118331 h 6791323"/>
              <a:gd name="connsiteX829" fmla="*/ 5257659 w 7219949"/>
              <a:gd name="connsiteY829" fmla="*/ 3143466 h 6791323"/>
              <a:gd name="connsiteX830" fmla="*/ 5268370 w 7219949"/>
              <a:gd name="connsiteY830" fmla="*/ 3152865 h 6791323"/>
              <a:gd name="connsiteX831" fmla="*/ 5290899 w 7219949"/>
              <a:gd name="connsiteY831" fmla="*/ 3169765 h 6791323"/>
              <a:gd name="connsiteX832" fmla="*/ 5331989 w 7219949"/>
              <a:gd name="connsiteY832" fmla="*/ 3196495 h 6791323"/>
              <a:gd name="connsiteX833" fmla="*/ 5359596 w 7219949"/>
              <a:gd name="connsiteY833" fmla="*/ 3218567 h 6791323"/>
              <a:gd name="connsiteX834" fmla="*/ 5403590 w 7219949"/>
              <a:gd name="connsiteY834" fmla="*/ 3261121 h 6791323"/>
              <a:gd name="connsiteX835" fmla="*/ 5457606 w 7219949"/>
              <a:gd name="connsiteY835" fmla="*/ 3293455 h 6791323"/>
              <a:gd name="connsiteX836" fmla="*/ 5485723 w 7219949"/>
              <a:gd name="connsiteY836" fmla="*/ 3307724 h 6791323"/>
              <a:gd name="connsiteX837" fmla="*/ 5508852 w 7219949"/>
              <a:gd name="connsiteY837" fmla="*/ 3330531 h 6791323"/>
              <a:gd name="connsiteX838" fmla="*/ 5510559 w 7219949"/>
              <a:gd name="connsiteY838" fmla="*/ 3334542 h 6791323"/>
              <a:gd name="connsiteX839" fmla="*/ 5550029 w 7219949"/>
              <a:gd name="connsiteY839" fmla="*/ 3370972 h 6791323"/>
              <a:gd name="connsiteX840" fmla="*/ 5570297 w 7219949"/>
              <a:gd name="connsiteY840" fmla="*/ 3384810 h 6791323"/>
              <a:gd name="connsiteX841" fmla="*/ 5602339 w 7219949"/>
              <a:gd name="connsiteY841" fmla="*/ 3399295 h 6791323"/>
              <a:gd name="connsiteX842" fmla="*/ 5612450 w 7219949"/>
              <a:gd name="connsiteY842" fmla="*/ 3402787 h 6791323"/>
              <a:gd name="connsiteX843" fmla="*/ 5648506 w 7219949"/>
              <a:gd name="connsiteY843" fmla="*/ 3431199 h 6791323"/>
              <a:gd name="connsiteX844" fmla="*/ 5658107 w 7219949"/>
              <a:gd name="connsiteY844" fmla="*/ 3442494 h 6791323"/>
              <a:gd name="connsiteX845" fmla="*/ 5659815 w 7219949"/>
              <a:gd name="connsiteY845" fmla="*/ 3446504 h 6791323"/>
              <a:gd name="connsiteX846" fmla="*/ 5695317 w 7219949"/>
              <a:gd name="connsiteY846" fmla="*/ 3475864 h 6791323"/>
              <a:gd name="connsiteX847" fmla="*/ 5728512 w 7219949"/>
              <a:gd name="connsiteY847" fmla="*/ 3495306 h 6791323"/>
              <a:gd name="connsiteX848" fmla="*/ 5767938 w 7219949"/>
              <a:gd name="connsiteY848" fmla="*/ 3524883 h 6791323"/>
              <a:gd name="connsiteX849" fmla="*/ 5786542 w 7219949"/>
              <a:gd name="connsiteY849" fmla="*/ 3541568 h 6791323"/>
              <a:gd name="connsiteX850" fmla="*/ 5795997 w 7219949"/>
              <a:gd name="connsiteY850" fmla="*/ 3548660 h 6791323"/>
              <a:gd name="connsiteX851" fmla="*/ 5799257 w 7219949"/>
              <a:gd name="connsiteY851" fmla="*/ 3552318 h 6791323"/>
              <a:gd name="connsiteX852" fmla="*/ 5799301 w 7219949"/>
              <a:gd name="connsiteY852" fmla="*/ 3559174 h 6791323"/>
              <a:gd name="connsiteX853" fmla="*/ 5792007 w 7219949"/>
              <a:gd name="connsiteY853" fmla="*/ 3557794 h 6791323"/>
              <a:gd name="connsiteX854" fmla="*/ 5777927 w 7219949"/>
              <a:gd name="connsiteY854" fmla="*/ 3547231 h 6791323"/>
              <a:gd name="connsiteX855" fmla="*/ 5746350 w 7219949"/>
              <a:gd name="connsiteY855" fmla="*/ 3518088 h 6791323"/>
              <a:gd name="connsiteX856" fmla="*/ 5731159 w 7219949"/>
              <a:gd name="connsiteY856" fmla="*/ 3509421 h 6791323"/>
              <a:gd name="connsiteX857" fmla="*/ 5719386 w 7219949"/>
              <a:gd name="connsiteY857" fmla="*/ 3508775 h 6791323"/>
              <a:gd name="connsiteX858" fmla="*/ 5692931 w 7219949"/>
              <a:gd name="connsiteY858" fmla="*/ 3491660 h 6791323"/>
              <a:gd name="connsiteX859" fmla="*/ 5670956 w 7219949"/>
              <a:gd name="connsiteY859" fmla="*/ 3473812 h 6791323"/>
              <a:gd name="connsiteX860" fmla="*/ 5663661 w 7219949"/>
              <a:gd name="connsiteY860" fmla="*/ 3472432 h 6791323"/>
              <a:gd name="connsiteX861" fmla="*/ 5667631 w 7219949"/>
              <a:gd name="connsiteY861" fmla="*/ 3479503 h 6791323"/>
              <a:gd name="connsiteX862" fmla="*/ 5676633 w 7219949"/>
              <a:gd name="connsiteY862" fmla="*/ 3484891 h 6791323"/>
              <a:gd name="connsiteX863" fmla="*/ 5708764 w 7219949"/>
              <a:gd name="connsiteY863" fmla="*/ 3513088 h 6791323"/>
              <a:gd name="connsiteX864" fmla="*/ 5708253 w 7219949"/>
              <a:gd name="connsiteY864" fmla="*/ 3520892 h 6791323"/>
              <a:gd name="connsiteX865" fmla="*/ 5733600 w 7219949"/>
              <a:gd name="connsiteY865" fmla="*/ 3539904 h 6791323"/>
              <a:gd name="connsiteX866" fmla="*/ 5755573 w 7219949"/>
              <a:gd name="connsiteY866" fmla="*/ 3557753 h 6791323"/>
              <a:gd name="connsiteX867" fmla="*/ 5775841 w 7219949"/>
              <a:gd name="connsiteY867" fmla="*/ 3571593 h 6791323"/>
              <a:gd name="connsiteX868" fmla="*/ 5846800 w 7219949"/>
              <a:gd name="connsiteY868" fmla="*/ 3623456 h 6791323"/>
              <a:gd name="connsiteX869" fmla="*/ 5877777 w 7219949"/>
              <a:gd name="connsiteY869" fmla="*/ 3646694 h 6791323"/>
              <a:gd name="connsiteX870" fmla="*/ 5928423 w 7219949"/>
              <a:gd name="connsiteY870" fmla="*/ 3677864 h 6791323"/>
              <a:gd name="connsiteX871" fmla="*/ 5932392 w 7219949"/>
              <a:gd name="connsiteY871" fmla="*/ 3684935 h 6791323"/>
              <a:gd name="connsiteX872" fmla="*/ 5962816 w 7219949"/>
              <a:gd name="connsiteY872" fmla="*/ 3709120 h 6791323"/>
              <a:gd name="connsiteX873" fmla="*/ 5968331 w 7219949"/>
              <a:gd name="connsiteY873" fmla="*/ 3712041 h 6791323"/>
              <a:gd name="connsiteX874" fmla="*/ 5970061 w 7219949"/>
              <a:gd name="connsiteY874" fmla="*/ 3714396 h 6791323"/>
              <a:gd name="connsiteX875" fmla="*/ 6020839 w 7219949"/>
              <a:gd name="connsiteY875" fmla="*/ 3766688 h 6791323"/>
              <a:gd name="connsiteX876" fmla="*/ 6091315 w 7219949"/>
              <a:gd name="connsiteY876" fmla="*/ 3847039 h 6791323"/>
              <a:gd name="connsiteX877" fmla="*/ 6096922 w 7219949"/>
              <a:gd name="connsiteY877" fmla="*/ 3856116 h 6791323"/>
              <a:gd name="connsiteX878" fmla="*/ 6084222 w 7219949"/>
              <a:gd name="connsiteY878" fmla="*/ 3847949 h 6791323"/>
              <a:gd name="connsiteX879" fmla="*/ 5980667 w 7219949"/>
              <a:gd name="connsiteY879" fmla="*/ 3782546 h 6791323"/>
              <a:gd name="connsiteX880" fmla="*/ 5924345 w 7219949"/>
              <a:gd name="connsiteY880" fmla="*/ 3740297 h 6791323"/>
              <a:gd name="connsiteX881" fmla="*/ 5912525 w 7219949"/>
              <a:gd name="connsiteY881" fmla="*/ 3732796 h 6791323"/>
              <a:gd name="connsiteX882" fmla="*/ 5915940 w 7219949"/>
              <a:gd name="connsiteY882" fmla="*/ 3740815 h 6791323"/>
              <a:gd name="connsiteX883" fmla="*/ 5944701 w 7219949"/>
              <a:gd name="connsiteY883" fmla="*/ 3767846 h 6791323"/>
              <a:gd name="connsiteX884" fmla="*/ 5984725 w 7219949"/>
              <a:gd name="connsiteY884" fmla="*/ 3803329 h 6791323"/>
              <a:gd name="connsiteX885" fmla="*/ 5971798 w 7219949"/>
              <a:gd name="connsiteY885" fmla="*/ 3797724 h 6791323"/>
              <a:gd name="connsiteX886" fmla="*/ 5941419 w 7219949"/>
              <a:gd name="connsiteY886" fmla="*/ 3780393 h 6791323"/>
              <a:gd name="connsiteX887" fmla="*/ 5934123 w 7219949"/>
              <a:gd name="connsiteY887" fmla="*/ 3779014 h 6791323"/>
              <a:gd name="connsiteX888" fmla="*/ 5942019 w 7219949"/>
              <a:gd name="connsiteY888" fmla="*/ 3786300 h 6791323"/>
              <a:gd name="connsiteX889" fmla="*/ 5953283 w 7219949"/>
              <a:gd name="connsiteY889" fmla="*/ 3794750 h 6791323"/>
              <a:gd name="connsiteX890" fmla="*/ 5998895 w 7219949"/>
              <a:gd name="connsiteY890" fmla="*/ 3827602 h 6791323"/>
              <a:gd name="connsiteX891" fmla="*/ 6027057 w 7219949"/>
              <a:gd name="connsiteY891" fmla="*/ 3848727 h 6791323"/>
              <a:gd name="connsiteX892" fmla="*/ 6051294 w 7219949"/>
              <a:gd name="connsiteY892" fmla="*/ 3869637 h 6791323"/>
              <a:gd name="connsiteX893" fmla="*/ 6135224 w 7219949"/>
              <a:gd name="connsiteY893" fmla="*/ 3933962 h 6791323"/>
              <a:gd name="connsiteX894" fmla="*/ 6143118 w 7219949"/>
              <a:gd name="connsiteY894" fmla="*/ 3941248 h 6791323"/>
              <a:gd name="connsiteX895" fmla="*/ 6148196 w 7219949"/>
              <a:gd name="connsiteY895" fmla="*/ 3946422 h 6791323"/>
              <a:gd name="connsiteX896" fmla="*/ 6158748 w 7219949"/>
              <a:gd name="connsiteY896" fmla="*/ 3952738 h 6791323"/>
              <a:gd name="connsiteX897" fmla="*/ 6170136 w 7219949"/>
              <a:gd name="connsiteY897" fmla="*/ 3966251 h 6791323"/>
              <a:gd name="connsiteX898" fmla="*/ 6195174 w 7219949"/>
              <a:gd name="connsiteY898" fmla="*/ 3976755 h 6791323"/>
              <a:gd name="connsiteX899" fmla="*/ 6199917 w 7219949"/>
              <a:gd name="connsiteY899" fmla="*/ 3978154 h 6791323"/>
              <a:gd name="connsiteX900" fmla="*/ 6205877 w 7219949"/>
              <a:gd name="connsiteY900" fmla="*/ 3982016 h 6791323"/>
              <a:gd name="connsiteX901" fmla="*/ 6222524 w 7219949"/>
              <a:gd name="connsiteY901" fmla="*/ 3999449 h 6791323"/>
              <a:gd name="connsiteX902" fmla="*/ 6228157 w 7219949"/>
              <a:gd name="connsiteY902" fmla="*/ 4003675 h 6791323"/>
              <a:gd name="connsiteX903" fmla="*/ 6240586 w 7219949"/>
              <a:gd name="connsiteY903" fmla="*/ 4012998 h 6791323"/>
              <a:gd name="connsiteX904" fmla="*/ 6232264 w 7219949"/>
              <a:gd name="connsiteY904" fmla="*/ 4039775 h 6791323"/>
              <a:gd name="connsiteX905" fmla="*/ 6247101 w 7219949"/>
              <a:gd name="connsiteY905" fmla="*/ 4064982 h 6791323"/>
              <a:gd name="connsiteX906" fmla="*/ 6336124 w 7219949"/>
              <a:gd name="connsiteY906" fmla="*/ 4119601 h 6791323"/>
              <a:gd name="connsiteX907" fmla="*/ 6384342 w 7219949"/>
              <a:gd name="connsiteY907" fmla="*/ 4182620 h 6791323"/>
              <a:gd name="connsiteX908" fmla="*/ 6358378 w 7219949"/>
              <a:gd name="connsiteY908" fmla="*/ 4245639 h 6791323"/>
              <a:gd name="connsiteX909" fmla="*/ 6332414 w 7219949"/>
              <a:gd name="connsiteY909" fmla="*/ 4258243 h 6791323"/>
              <a:gd name="connsiteX910" fmla="*/ 6239685 w 7219949"/>
              <a:gd name="connsiteY910" fmla="*/ 4296054 h 6791323"/>
              <a:gd name="connsiteX911" fmla="*/ 6061642 w 7219949"/>
              <a:gd name="connsiteY911" fmla="*/ 4128002 h 6791323"/>
              <a:gd name="connsiteX912" fmla="*/ 6020839 w 7219949"/>
              <a:gd name="connsiteY912" fmla="*/ 4077587 h 6791323"/>
              <a:gd name="connsiteX913" fmla="*/ 5798288 w 7219949"/>
              <a:gd name="connsiteY913" fmla="*/ 3896929 h 6791323"/>
              <a:gd name="connsiteX914" fmla="*/ 5786158 w 7219949"/>
              <a:gd name="connsiteY914" fmla="*/ 3884415 h 6791323"/>
              <a:gd name="connsiteX915" fmla="*/ 5776155 w 7219949"/>
              <a:gd name="connsiteY915" fmla="*/ 3893232 h 6791323"/>
              <a:gd name="connsiteX916" fmla="*/ 5743556 w 7219949"/>
              <a:gd name="connsiteY916" fmla="*/ 3880664 h 6791323"/>
              <a:gd name="connsiteX917" fmla="*/ 5701894 w 7219949"/>
              <a:gd name="connsiteY917" fmla="*/ 3841647 h 6791323"/>
              <a:gd name="connsiteX918" fmla="*/ 5672176 w 7219949"/>
              <a:gd name="connsiteY918" fmla="*/ 3846514 h 6791323"/>
              <a:gd name="connsiteX919" fmla="*/ 5620246 w 7219949"/>
              <a:gd name="connsiteY919" fmla="*/ 3821306 h 6791323"/>
              <a:gd name="connsiteX920" fmla="*/ 5601699 w 7219949"/>
              <a:gd name="connsiteY920" fmla="*/ 3817105 h 6791323"/>
              <a:gd name="connsiteX921" fmla="*/ 5601701 w 7219949"/>
              <a:gd name="connsiteY921" fmla="*/ 3822079 h 6791323"/>
              <a:gd name="connsiteX922" fmla="*/ 5633563 w 7219949"/>
              <a:gd name="connsiteY922" fmla="*/ 3855295 h 6791323"/>
              <a:gd name="connsiteX923" fmla="*/ 5654461 w 7219949"/>
              <a:gd name="connsiteY923" fmla="*/ 3885319 h 6791323"/>
              <a:gd name="connsiteX924" fmla="*/ 5658178 w 7219949"/>
              <a:gd name="connsiteY924" fmla="*/ 3898424 h 6791323"/>
              <a:gd name="connsiteX925" fmla="*/ 5666613 w 7219949"/>
              <a:gd name="connsiteY925" fmla="*/ 3907431 h 6791323"/>
              <a:gd name="connsiteX926" fmla="*/ 5720396 w 7219949"/>
              <a:gd name="connsiteY926" fmla="*/ 3989359 h 6791323"/>
              <a:gd name="connsiteX927" fmla="*/ 5931822 w 7219949"/>
              <a:gd name="connsiteY927" fmla="*/ 4170016 h 6791323"/>
              <a:gd name="connsiteX928" fmla="*/ 5942949 w 7219949"/>
              <a:gd name="connsiteY928" fmla="*/ 4178417 h 6791323"/>
              <a:gd name="connsiteX929" fmla="*/ 5968912 w 7219949"/>
              <a:gd name="connsiteY929" fmla="*/ 4245640 h 6791323"/>
              <a:gd name="connsiteX930" fmla="*/ 5902147 w 7219949"/>
              <a:gd name="connsiteY930" fmla="*/ 4249842 h 6791323"/>
              <a:gd name="connsiteX931" fmla="*/ 5816835 w 7219949"/>
              <a:gd name="connsiteY931" fmla="*/ 4191022 h 6791323"/>
              <a:gd name="connsiteX932" fmla="*/ 5670785 w 7219949"/>
              <a:gd name="connsiteY932" fmla="*/ 4081720 h 6791323"/>
              <a:gd name="connsiteX933" fmla="*/ 5633513 w 7219949"/>
              <a:gd name="connsiteY933" fmla="*/ 4051679 h 6791323"/>
              <a:gd name="connsiteX934" fmla="*/ 5632591 w 7219949"/>
              <a:gd name="connsiteY934" fmla="*/ 4064493 h 6791323"/>
              <a:gd name="connsiteX935" fmla="*/ 5627135 w 7219949"/>
              <a:gd name="connsiteY935" fmla="*/ 4087834 h 6791323"/>
              <a:gd name="connsiteX936" fmla="*/ 5673069 w 7219949"/>
              <a:gd name="connsiteY936" fmla="*/ 4152202 h 6791323"/>
              <a:gd name="connsiteX937" fmla="*/ 5695077 w 7219949"/>
              <a:gd name="connsiteY937" fmla="*/ 4180327 h 6791323"/>
              <a:gd name="connsiteX938" fmla="*/ 5794556 w 7219949"/>
              <a:gd name="connsiteY938" fmla="*/ 4276301 h 6791323"/>
              <a:gd name="connsiteX939" fmla="*/ 5829227 w 7219949"/>
              <a:gd name="connsiteY939" fmla="*/ 4309281 h 6791323"/>
              <a:gd name="connsiteX940" fmla="*/ 5956729 w 7219949"/>
              <a:gd name="connsiteY940" fmla="*/ 4475058 h 6791323"/>
              <a:gd name="connsiteX941" fmla="*/ 5964150 w 7219949"/>
              <a:gd name="connsiteY941" fmla="*/ 4490207 h 6791323"/>
              <a:gd name="connsiteX942" fmla="*/ 6005102 w 7219949"/>
              <a:gd name="connsiteY942" fmla="*/ 4582192 h 6791323"/>
              <a:gd name="connsiteX943" fmla="*/ 6013742 w 7219949"/>
              <a:gd name="connsiteY943" fmla="*/ 4618728 h 6791323"/>
              <a:gd name="connsiteX944" fmla="*/ 5942362 w 7219949"/>
              <a:gd name="connsiteY944" fmla="*/ 4657800 h 6791323"/>
              <a:gd name="connsiteX945" fmla="*/ 5937562 w 7219949"/>
              <a:gd name="connsiteY945" fmla="*/ 4637503 h 6791323"/>
              <a:gd name="connsiteX946" fmla="*/ 5920542 w 7219949"/>
              <a:gd name="connsiteY946" fmla="*/ 4581760 h 6791323"/>
              <a:gd name="connsiteX947" fmla="*/ 5901858 w 7219949"/>
              <a:gd name="connsiteY947" fmla="*/ 4535223 h 6791323"/>
              <a:gd name="connsiteX948" fmla="*/ 5830850 w 7219949"/>
              <a:gd name="connsiteY948" fmla="*/ 4478468 h 6791323"/>
              <a:gd name="connsiteX949" fmla="*/ 5822540 w 7219949"/>
              <a:gd name="connsiteY949" fmla="*/ 4524497 h 6791323"/>
              <a:gd name="connsiteX950" fmla="*/ 5838604 w 7219949"/>
              <a:gd name="connsiteY950" fmla="*/ 4576179 h 6791323"/>
              <a:gd name="connsiteX951" fmla="*/ 5894654 w 7219949"/>
              <a:gd name="connsiteY951" fmla="*/ 4715791 h 6791323"/>
              <a:gd name="connsiteX952" fmla="*/ 5955102 w 7219949"/>
              <a:gd name="connsiteY952" fmla="*/ 4727894 h 6791323"/>
              <a:gd name="connsiteX953" fmla="*/ 5989146 w 7219949"/>
              <a:gd name="connsiteY953" fmla="*/ 4839380 h 6791323"/>
              <a:gd name="connsiteX954" fmla="*/ 5983902 w 7219949"/>
              <a:gd name="connsiteY954" fmla="*/ 4849672 h 6791323"/>
              <a:gd name="connsiteX955" fmla="*/ 6015178 w 7219949"/>
              <a:gd name="connsiteY955" fmla="*/ 4835827 h 6791323"/>
              <a:gd name="connsiteX956" fmla="*/ 6050296 w 7219949"/>
              <a:gd name="connsiteY956" fmla="*/ 4838217 h 6791323"/>
              <a:gd name="connsiteX957" fmla="*/ 6055611 w 7219949"/>
              <a:gd name="connsiteY957" fmla="*/ 4893165 h 6791323"/>
              <a:gd name="connsiteX958" fmla="*/ 6038735 w 7219949"/>
              <a:gd name="connsiteY958" fmla="*/ 4967899 h 6791323"/>
              <a:gd name="connsiteX959" fmla="*/ 6060557 w 7219949"/>
              <a:gd name="connsiteY959" fmla="*/ 5043940 h 6791323"/>
              <a:gd name="connsiteX960" fmla="*/ 6235843 w 7219949"/>
              <a:gd name="connsiteY960" fmla="*/ 5216963 h 6791323"/>
              <a:gd name="connsiteX961" fmla="*/ 6308069 w 7219949"/>
              <a:gd name="connsiteY961" fmla="*/ 5295104 h 6791323"/>
              <a:gd name="connsiteX962" fmla="*/ 6321766 w 7219949"/>
              <a:gd name="connsiteY962" fmla="*/ 5369257 h 6791323"/>
              <a:gd name="connsiteX963" fmla="*/ 6288602 w 7219949"/>
              <a:gd name="connsiteY963" fmla="*/ 5377151 h 6791323"/>
              <a:gd name="connsiteX964" fmla="*/ 6280447 w 7219949"/>
              <a:gd name="connsiteY964" fmla="*/ 5371730 h 6791323"/>
              <a:gd name="connsiteX965" fmla="*/ 6265258 w 7219949"/>
              <a:gd name="connsiteY965" fmla="*/ 5359081 h 6791323"/>
              <a:gd name="connsiteX966" fmla="*/ 6206596 w 7219949"/>
              <a:gd name="connsiteY966" fmla="*/ 5307410 h 6791323"/>
              <a:gd name="connsiteX967" fmla="*/ 6195315 w 7219949"/>
              <a:gd name="connsiteY967" fmla="*/ 5298914 h 6791323"/>
              <a:gd name="connsiteX968" fmla="*/ 6185467 w 7219949"/>
              <a:gd name="connsiteY968" fmla="*/ 5294561 h 6791323"/>
              <a:gd name="connsiteX969" fmla="*/ 6186881 w 7219949"/>
              <a:gd name="connsiteY969" fmla="*/ 5297109 h 6791323"/>
              <a:gd name="connsiteX970" fmla="*/ 6136704 w 7219949"/>
              <a:gd name="connsiteY970" fmla="*/ 5264462 h 6791323"/>
              <a:gd name="connsiteX971" fmla="*/ 6107651 w 7219949"/>
              <a:gd name="connsiteY971" fmla="*/ 5242155 h 6791323"/>
              <a:gd name="connsiteX972" fmla="*/ 6088928 w 7219949"/>
              <a:gd name="connsiteY972" fmla="*/ 5222495 h 6791323"/>
              <a:gd name="connsiteX973" fmla="*/ 6066568 w 7219949"/>
              <a:gd name="connsiteY973" fmla="*/ 5201412 h 6791323"/>
              <a:gd name="connsiteX974" fmla="*/ 6038954 w 7219949"/>
              <a:gd name="connsiteY974" fmla="*/ 5163615 h 6791323"/>
              <a:gd name="connsiteX975" fmla="*/ 6011992 w 7219949"/>
              <a:gd name="connsiteY975" fmla="*/ 5153847 h 6791323"/>
              <a:gd name="connsiteX976" fmla="*/ 5976655 w 7219949"/>
              <a:gd name="connsiteY976" fmla="*/ 5125041 h 6791323"/>
              <a:gd name="connsiteX977" fmla="*/ 5967008 w 7219949"/>
              <a:gd name="connsiteY977" fmla="*/ 5126630 h 6791323"/>
              <a:gd name="connsiteX978" fmla="*/ 5968441 w 7219949"/>
              <a:gd name="connsiteY978" fmla="*/ 5130775 h 6791323"/>
              <a:gd name="connsiteX979" fmla="*/ 5926597 w 7219949"/>
              <a:gd name="connsiteY979" fmla="*/ 5098239 h 6791323"/>
              <a:gd name="connsiteX980" fmla="*/ 5943791 w 7219949"/>
              <a:gd name="connsiteY980" fmla="*/ 5117987 h 6791323"/>
              <a:gd name="connsiteX981" fmla="*/ 5879288 w 7219949"/>
              <a:gd name="connsiteY981" fmla="*/ 5072864 h 6791323"/>
              <a:gd name="connsiteX982" fmla="*/ 5861378 w 7219949"/>
              <a:gd name="connsiteY982" fmla="*/ 5078301 h 6791323"/>
              <a:gd name="connsiteX983" fmla="*/ 5860591 w 7219949"/>
              <a:gd name="connsiteY983" fmla="*/ 5090523 h 6791323"/>
              <a:gd name="connsiteX984" fmla="*/ 5845132 w 7219949"/>
              <a:gd name="connsiteY984" fmla="*/ 5079798 h 6791323"/>
              <a:gd name="connsiteX985" fmla="*/ 5831799 w 7219949"/>
              <a:gd name="connsiteY985" fmla="*/ 5068055 h 6791323"/>
              <a:gd name="connsiteX986" fmla="*/ 5811700 w 7219949"/>
              <a:gd name="connsiteY986" fmla="*/ 5047469 h 6791323"/>
              <a:gd name="connsiteX987" fmla="*/ 5796520 w 7219949"/>
              <a:gd name="connsiteY987" fmla="*/ 5038421 h 6791323"/>
              <a:gd name="connsiteX988" fmla="*/ 5802054 w 7219949"/>
              <a:gd name="connsiteY988" fmla="*/ 5049059 h 6791323"/>
              <a:gd name="connsiteX989" fmla="*/ 5830152 w 7219949"/>
              <a:gd name="connsiteY989" fmla="*/ 5076691 h 6791323"/>
              <a:gd name="connsiteX990" fmla="*/ 5878148 w 7219949"/>
              <a:gd name="connsiteY990" fmla="*/ 5118968 h 6791323"/>
              <a:gd name="connsiteX991" fmla="*/ 5854967 w 7219949"/>
              <a:gd name="connsiteY991" fmla="*/ 5102873 h 6791323"/>
              <a:gd name="connsiteX992" fmla="*/ 5848401 w 7219949"/>
              <a:gd name="connsiteY992" fmla="*/ 5099973 h 6791323"/>
              <a:gd name="connsiteX993" fmla="*/ 5855168 w 7219949"/>
              <a:gd name="connsiteY993" fmla="*/ 5108815 h 6791323"/>
              <a:gd name="connsiteX994" fmla="*/ 5888397 w 7219949"/>
              <a:gd name="connsiteY994" fmla="*/ 5135202 h 6791323"/>
              <a:gd name="connsiteX995" fmla="*/ 5904893 w 7219949"/>
              <a:gd name="connsiteY995" fmla="*/ 5149733 h 6791323"/>
              <a:gd name="connsiteX996" fmla="*/ 5905833 w 7219949"/>
              <a:gd name="connsiteY996" fmla="*/ 5158694 h 6791323"/>
              <a:gd name="connsiteX997" fmla="*/ 5876083 w 7219949"/>
              <a:gd name="connsiteY997" fmla="*/ 5134443 h 6791323"/>
              <a:gd name="connsiteX998" fmla="*/ 5868085 w 7219949"/>
              <a:gd name="connsiteY998" fmla="*/ 5127398 h 6791323"/>
              <a:gd name="connsiteX999" fmla="*/ 5855155 w 7219949"/>
              <a:gd name="connsiteY999" fmla="*/ 5127536 h 6791323"/>
              <a:gd name="connsiteX1000" fmla="*/ 5853923 w 7219949"/>
              <a:gd name="connsiteY1000" fmla="*/ 5129334 h 6791323"/>
              <a:gd name="connsiteX1001" fmla="*/ 5861305 w 7219949"/>
              <a:gd name="connsiteY1001" fmla="*/ 5137277 h 6791323"/>
              <a:gd name="connsiteX1002" fmla="*/ 5887969 w 7219949"/>
              <a:gd name="connsiteY1002" fmla="*/ 5160764 h 6791323"/>
              <a:gd name="connsiteX1003" fmla="*/ 5889404 w 7219949"/>
              <a:gd name="connsiteY1003" fmla="*/ 5164910 h 6791323"/>
              <a:gd name="connsiteX1004" fmla="*/ 5886120 w 7219949"/>
              <a:gd name="connsiteY1004" fmla="*/ 5163459 h 6791323"/>
              <a:gd name="connsiteX1005" fmla="*/ 5859456 w 7219949"/>
              <a:gd name="connsiteY1005" fmla="*/ 5139972 h 6791323"/>
              <a:gd name="connsiteX1006" fmla="*/ 5832792 w 7219949"/>
              <a:gd name="connsiteY1006" fmla="*/ 5116485 h 6791323"/>
              <a:gd name="connsiteX1007" fmla="*/ 5819459 w 7219949"/>
              <a:gd name="connsiteY1007" fmla="*/ 5104740 h 6791323"/>
              <a:gd name="connsiteX1008" fmla="*/ 5795046 w 7219949"/>
              <a:gd name="connsiteY1008" fmla="*/ 5090442 h 6791323"/>
              <a:gd name="connsiteX1009" fmla="*/ 5760585 w 7219949"/>
              <a:gd name="connsiteY1009" fmla="*/ 5065850 h 6791323"/>
              <a:gd name="connsiteX1010" fmla="*/ 5750737 w 7219949"/>
              <a:gd name="connsiteY1010" fmla="*/ 5061500 h 6791323"/>
              <a:gd name="connsiteX1011" fmla="*/ 5757503 w 7219949"/>
              <a:gd name="connsiteY1011" fmla="*/ 5070341 h 6791323"/>
              <a:gd name="connsiteX1012" fmla="*/ 5758320 w 7219949"/>
              <a:gd name="connsiteY1012" fmla="*/ 5075383 h 6791323"/>
              <a:gd name="connsiteX1013" fmla="*/ 5758521 w 7219949"/>
              <a:gd name="connsiteY1013" fmla="*/ 5081325 h 6791323"/>
              <a:gd name="connsiteX1014" fmla="*/ 5756673 w 7219949"/>
              <a:gd name="connsiteY1014" fmla="*/ 5084021 h 6791323"/>
              <a:gd name="connsiteX1015" fmla="*/ 5754006 w 7219949"/>
              <a:gd name="connsiteY1015" fmla="*/ 5081671 h 6791323"/>
              <a:gd name="connsiteX1016" fmla="*/ 5749691 w 7219949"/>
              <a:gd name="connsiteY1016" fmla="*/ 5087958 h 6791323"/>
              <a:gd name="connsiteX1017" fmla="*/ 5766709 w 7219949"/>
              <a:gd name="connsiteY1017" fmla="*/ 5113036 h 6791323"/>
              <a:gd name="connsiteX1018" fmla="*/ 5738195 w 7219949"/>
              <a:gd name="connsiteY1018" fmla="*/ 5092242 h 6791323"/>
              <a:gd name="connsiteX1019" fmla="*/ 5740246 w 7219949"/>
              <a:gd name="connsiteY1019" fmla="*/ 5095490 h 6791323"/>
              <a:gd name="connsiteX1020" fmla="*/ 5846903 w 7219949"/>
              <a:gd name="connsiteY1020" fmla="*/ 5189439 h 6791323"/>
              <a:gd name="connsiteX1021" fmla="*/ 5848952 w 7219949"/>
              <a:gd name="connsiteY1021" fmla="*/ 5192686 h 6791323"/>
              <a:gd name="connsiteX1022" fmla="*/ 5835005 w 7219949"/>
              <a:gd name="connsiteY1022" fmla="*/ 5181840 h 6791323"/>
              <a:gd name="connsiteX1023" fmla="*/ 5810591 w 7219949"/>
              <a:gd name="connsiteY1023" fmla="*/ 5167541 h 6791323"/>
              <a:gd name="connsiteX1024" fmla="*/ 5798076 w 7219949"/>
              <a:gd name="connsiteY1024" fmla="*/ 5160841 h 6791323"/>
              <a:gd name="connsiteX1025" fmla="*/ 5767514 w 7219949"/>
              <a:gd name="connsiteY1025" fmla="*/ 5136802 h 6791323"/>
              <a:gd name="connsiteX1026" fmla="*/ 5760948 w 7219949"/>
              <a:gd name="connsiteY1026" fmla="*/ 5133901 h 6791323"/>
              <a:gd name="connsiteX1027" fmla="*/ 5765664 w 7219949"/>
              <a:gd name="connsiteY1027" fmla="*/ 5139495 h 6791323"/>
              <a:gd name="connsiteX1028" fmla="*/ 5829658 w 7219949"/>
              <a:gd name="connsiteY1028" fmla="*/ 5195864 h 6791323"/>
              <a:gd name="connsiteX1029" fmla="*/ 5837042 w 7219949"/>
              <a:gd name="connsiteY1029" fmla="*/ 5203809 h 6791323"/>
              <a:gd name="connsiteX1030" fmla="*/ 5839909 w 7219949"/>
              <a:gd name="connsiteY1030" fmla="*/ 5212099 h 6791323"/>
              <a:gd name="connsiteX1031" fmla="*/ 5825344 w 7219949"/>
              <a:gd name="connsiteY1031" fmla="*/ 5202151 h 6791323"/>
              <a:gd name="connsiteX1032" fmla="*/ 5794781 w 7219949"/>
              <a:gd name="connsiteY1032" fmla="*/ 5178113 h 6791323"/>
              <a:gd name="connsiteX1033" fmla="*/ 5762985 w 7219949"/>
              <a:gd name="connsiteY1033" fmla="*/ 5155870 h 6791323"/>
              <a:gd name="connsiteX1034" fmla="*/ 5730989 w 7219949"/>
              <a:gd name="connsiteY1034" fmla="*/ 5127684 h 6791323"/>
              <a:gd name="connsiteX1035" fmla="*/ 5707606 w 7219949"/>
              <a:gd name="connsiteY1035" fmla="*/ 5105648 h 6791323"/>
              <a:gd name="connsiteX1036" fmla="*/ 5695092 w 7219949"/>
              <a:gd name="connsiteY1036" fmla="*/ 5098947 h 6791323"/>
              <a:gd name="connsiteX1037" fmla="*/ 5695910 w 7219949"/>
              <a:gd name="connsiteY1037" fmla="*/ 5103992 h 6791323"/>
              <a:gd name="connsiteX1038" fmla="*/ 5709242 w 7219949"/>
              <a:gd name="connsiteY1038" fmla="*/ 5115735 h 6791323"/>
              <a:gd name="connsiteX1039" fmla="*/ 5744521 w 7219949"/>
              <a:gd name="connsiteY1039" fmla="*/ 5145369 h 6791323"/>
              <a:gd name="connsiteX1040" fmla="*/ 5778569 w 7219949"/>
              <a:gd name="connsiteY1040" fmla="*/ 5176802 h 6791323"/>
              <a:gd name="connsiteX1041" fmla="*/ 5788617 w 7219949"/>
              <a:gd name="connsiteY1041" fmla="*/ 5187095 h 6791323"/>
              <a:gd name="connsiteX1042" fmla="*/ 5718059 w 7219949"/>
              <a:gd name="connsiteY1042" fmla="*/ 5127825 h 6791323"/>
              <a:gd name="connsiteX1043" fmla="*/ 5707393 w 7219949"/>
              <a:gd name="connsiteY1043" fmla="*/ 5118428 h 6791323"/>
              <a:gd name="connsiteX1044" fmla="*/ 5692828 w 7219949"/>
              <a:gd name="connsiteY1044" fmla="*/ 5108481 h 6791323"/>
              <a:gd name="connsiteX1045" fmla="*/ 5688312 w 7219949"/>
              <a:gd name="connsiteY1045" fmla="*/ 5108827 h 6791323"/>
              <a:gd name="connsiteX1046" fmla="*/ 5692412 w 7219949"/>
              <a:gd name="connsiteY1046" fmla="*/ 5115322 h 6791323"/>
              <a:gd name="connsiteX1047" fmla="*/ 5732408 w 7219949"/>
              <a:gd name="connsiteY1047" fmla="*/ 5150553 h 6791323"/>
              <a:gd name="connsiteX1048" fmla="*/ 5687281 w 7219949"/>
              <a:gd name="connsiteY1048" fmla="*/ 5116564 h 6791323"/>
              <a:gd name="connsiteX1049" fmla="*/ 5678049 w 7219949"/>
              <a:gd name="connsiteY1049" fmla="*/ 5111316 h 6791323"/>
              <a:gd name="connsiteX1050" fmla="*/ 5688098 w 7219949"/>
              <a:gd name="connsiteY1050" fmla="*/ 5121609 h 6791323"/>
              <a:gd name="connsiteX1051" fmla="*/ 5754758 w 7219949"/>
              <a:gd name="connsiteY1051" fmla="*/ 5180326 h 6791323"/>
              <a:gd name="connsiteX1052" fmla="*/ 5764192 w 7219949"/>
              <a:gd name="connsiteY1052" fmla="*/ 5191518 h 6791323"/>
              <a:gd name="connsiteX1053" fmla="*/ 5745528 w 7219949"/>
              <a:gd name="connsiteY1053" fmla="*/ 5175076 h 6791323"/>
              <a:gd name="connsiteX1054" fmla="*/ 5719681 w 7219949"/>
              <a:gd name="connsiteY1054" fmla="*/ 5156632 h 6791323"/>
              <a:gd name="connsiteX1055" fmla="*/ 5695682 w 7219949"/>
              <a:gd name="connsiteY1055" fmla="*/ 5135494 h 6791323"/>
              <a:gd name="connsiteX1056" fmla="*/ 5685834 w 7219949"/>
              <a:gd name="connsiteY1056" fmla="*/ 5131143 h 6791323"/>
              <a:gd name="connsiteX1057" fmla="*/ 5691984 w 7219949"/>
              <a:gd name="connsiteY1057" fmla="*/ 5140884 h 6791323"/>
              <a:gd name="connsiteX1058" fmla="*/ 5747979 w 7219949"/>
              <a:gd name="connsiteY1058" fmla="*/ 5190206 h 6791323"/>
              <a:gd name="connsiteX1059" fmla="*/ 5771361 w 7219949"/>
              <a:gd name="connsiteY1059" fmla="*/ 5212243 h 6791323"/>
              <a:gd name="connsiteX1060" fmla="*/ 5742031 w 7219949"/>
              <a:gd name="connsiteY1060" fmla="*/ 5186408 h 6791323"/>
              <a:gd name="connsiteX1061" fmla="*/ 5720899 w 7219949"/>
              <a:gd name="connsiteY1061" fmla="*/ 5173558 h 6791323"/>
              <a:gd name="connsiteX1062" fmla="*/ 5719051 w 7219949"/>
              <a:gd name="connsiteY1062" fmla="*/ 5176252 h 6791323"/>
              <a:gd name="connsiteX1063" fmla="*/ 5728483 w 7219949"/>
              <a:gd name="connsiteY1063" fmla="*/ 5187444 h 6791323"/>
              <a:gd name="connsiteX1064" fmla="*/ 5761915 w 7219949"/>
              <a:gd name="connsiteY1064" fmla="*/ 5219775 h 6791323"/>
              <a:gd name="connsiteX1065" fmla="*/ 5806628 w 7219949"/>
              <a:gd name="connsiteY1065" fmla="*/ 5260601 h 6791323"/>
              <a:gd name="connsiteX1066" fmla="*/ 5881287 w 7219949"/>
              <a:gd name="connsiteY1066" fmla="*/ 5326364 h 6791323"/>
              <a:gd name="connsiteX1067" fmla="*/ 5894003 w 7219949"/>
              <a:gd name="connsiteY1067" fmla="*/ 5339006 h 6791323"/>
              <a:gd name="connsiteX1068" fmla="*/ 5883539 w 7219949"/>
              <a:gd name="connsiteY1068" fmla="*/ 5335552 h 6791323"/>
              <a:gd name="connsiteX1069" fmla="*/ 5859742 w 7219949"/>
              <a:gd name="connsiteY1069" fmla="*/ 5320355 h 6791323"/>
              <a:gd name="connsiteX1070" fmla="*/ 5837178 w 7219949"/>
              <a:gd name="connsiteY1070" fmla="*/ 5303362 h 6791323"/>
              <a:gd name="connsiteX1071" fmla="*/ 5795131 w 7219949"/>
              <a:gd name="connsiteY1071" fmla="*/ 5264885 h 6791323"/>
              <a:gd name="connsiteX1072" fmla="*/ 5771750 w 7219949"/>
              <a:gd name="connsiteY1072" fmla="*/ 5242847 h 6791323"/>
              <a:gd name="connsiteX1073" fmla="*/ 5761286 w 7219949"/>
              <a:gd name="connsiteY1073" fmla="*/ 5239394 h 6791323"/>
              <a:gd name="connsiteX1074" fmla="*/ 5771335 w 7219949"/>
              <a:gd name="connsiteY1074" fmla="*/ 5249687 h 6791323"/>
              <a:gd name="connsiteX1075" fmla="*/ 5866093 w 7219949"/>
              <a:gd name="connsiteY1075" fmla="*/ 5336038 h 6791323"/>
              <a:gd name="connsiteX1076" fmla="*/ 5956753 w 7219949"/>
              <a:gd name="connsiteY1076" fmla="*/ 5415895 h 6791323"/>
              <a:gd name="connsiteX1077" fmla="*/ 5965367 w 7219949"/>
              <a:gd name="connsiteY1077" fmla="*/ 5422042 h 6791323"/>
              <a:gd name="connsiteX1078" fmla="*/ 5961267 w 7219949"/>
              <a:gd name="connsiteY1078" fmla="*/ 5415549 h 6791323"/>
              <a:gd name="connsiteX1079" fmla="*/ 5949784 w 7219949"/>
              <a:gd name="connsiteY1079" fmla="*/ 5401111 h 6791323"/>
              <a:gd name="connsiteX1080" fmla="*/ 5951017 w 7219949"/>
              <a:gd name="connsiteY1080" fmla="*/ 5399314 h 6791323"/>
              <a:gd name="connsiteX1081" fmla="*/ 5968248 w 7219949"/>
              <a:gd name="connsiteY1081" fmla="*/ 5411610 h 6791323"/>
              <a:gd name="connsiteX1082" fmla="*/ 5983832 w 7219949"/>
              <a:gd name="connsiteY1082" fmla="*/ 5432542 h 6791323"/>
              <a:gd name="connsiteX1083" fmla="*/ 6003314 w 7219949"/>
              <a:gd name="connsiteY1083" fmla="*/ 5454026 h 6791323"/>
              <a:gd name="connsiteX1084" fmla="*/ 6032443 w 7219949"/>
              <a:gd name="connsiteY1084" fmla="*/ 5473920 h 6791323"/>
              <a:gd name="connsiteX1085" fmla="*/ 6074704 w 7219949"/>
              <a:gd name="connsiteY1085" fmla="*/ 5499617 h 6791323"/>
              <a:gd name="connsiteX1086" fmla="*/ 6082087 w 7219949"/>
              <a:gd name="connsiteY1086" fmla="*/ 5507561 h 6791323"/>
              <a:gd name="connsiteX1087" fmla="*/ 6077570 w 7219949"/>
              <a:gd name="connsiteY1087" fmla="*/ 5507908 h 6791323"/>
              <a:gd name="connsiteX1088" fmla="*/ 6068340 w 7219949"/>
              <a:gd name="connsiteY1088" fmla="*/ 5502657 h 6791323"/>
              <a:gd name="connsiteX1089" fmla="*/ 6078590 w 7219949"/>
              <a:gd name="connsiteY1089" fmla="*/ 5518892 h 6791323"/>
              <a:gd name="connsiteX1090" fmla="*/ 6095205 w 7219949"/>
              <a:gd name="connsiteY1090" fmla="*/ 5532085 h 6791323"/>
              <a:gd name="connsiteX1091" fmla="*/ 6181561 w 7219949"/>
              <a:gd name="connsiteY1091" fmla="*/ 5599508 h 6791323"/>
              <a:gd name="connsiteX1092" fmla="*/ 6247606 w 7219949"/>
              <a:gd name="connsiteY1092" fmla="*/ 5659123 h 6791323"/>
              <a:gd name="connsiteX1093" fmla="*/ 6251706 w 7219949"/>
              <a:gd name="connsiteY1093" fmla="*/ 5665616 h 6791323"/>
              <a:gd name="connsiteX1094" fmla="*/ 6269554 w 7219949"/>
              <a:gd name="connsiteY1094" fmla="*/ 5677015 h 6791323"/>
              <a:gd name="connsiteX1095" fmla="*/ 6303199 w 7219949"/>
              <a:gd name="connsiteY1095" fmla="*/ 5696565 h 6791323"/>
              <a:gd name="connsiteX1096" fmla="*/ 6336014 w 7219949"/>
              <a:gd name="connsiteY1096" fmla="*/ 5729791 h 6791323"/>
              <a:gd name="connsiteX1097" fmla="*/ 6342780 w 7219949"/>
              <a:gd name="connsiteY1097" fmla="*/ 5738633 h 6791323"/>
              <a:gd name="connsiteX1098" fmla="*/ 6361825 w 7219949"/>
              <a:gd name="connsiteY1098" fmla="*/ 5758293 h 6791323"/>
              <a:gd name="connsiteX1099" fmla="*/ 6351655 w 7219949"/>
              <a:gd name="connsiteY1099" fmla="*/ 5754938 h 6791323"/>
              <a:gd name="connsiteX1100" fmla="*/ 6363139 w 7219949"/>
              <a:gd name="connsiteY1100" fmla="*/ 5769376 h 6791323"/>
              <a:gd name="connsiteX1101" fmla="*/ 6385703 w 7219949"/>
              <a:gd name="connsiteY1101" fmla="*/ 5786369 h 6791323"/>
              <a:gd name="connsiteX1102" fmla="*/ 6399036 w 7219949"/>
              <a:gd name="connsiteY1102" fmla="*/ 5798113 h 6791323"/>
              <a:gd name="connsiteX1103" fmla="*/ 6423997 w 7219949"/>
              <a:gd name="connsiteY1103" fmla="*/ 5823336 h 6791323"/>
              <a:gd name="connsiteX1104" fmla="*/ 6424013 w 7219949"/>
              <a:gd name="connsiteY1104" fmla="*/ 5823664 h 6791323"/>
              <a:gd name="connsiteX1105" fmla="*/ 6419785 w 7219949"/>
              <a:gd name="connsiteY1105" fmla="*/ 5833946 h 6791323"/>
              <a:gd name="connsiteX1106" fmla="*/ 6411738 w 7219949"/>
              <a:gd name="connsiteY1106" fmla="*/ 5829477 h 6791323"/>
              <a:gd name="connsiteX1107" fmla="*/ 6414606 w 7219949"/>
              <a:gd name="connsiteY1107" fmla="*/ 5837768 h 6791323"/>
              <a:gd name="connsiteX1108" fmla="*/ 6416470 w 7219949"/>
              <a:gd name="connsiteY1108" fmla="*/ 5840323 h 6791323"/>
              <a:gd name="connsiteX1109" fmla="*/ 6414349 w 7219949"/>
              <a:gd name="connsiteY1109" fmla="*/ 5841030 h 6791323"/>
              <a:gd name="connsiteX1110" fmla="*/ 6412756 w 7219949"/>
              <a:gd name="connsiteY1110" fmla="*/ 5840462 h 6791323"/>
              <a:gd name="connsiteX1111" fmla="*/ 6405602 w 7219949"/>
              <a:gd name="connsiteY1111" fmla="*/ 5836862 h 6791323"/>
              <a:gd name="connsiteX1112" fmla="*/ 6410263 w 7219949"/>
              <a:gd name="connsiteY1112" fmla="*/ 5842393 h 6791323"/>
              <a:gd name="connsiteX1113" fmla="*/ 6401428 w 7219949"/>
              <a:gd name="connsiteY1113" fmla="*/ 5845340 h 6791323"/>
              <a:gd name="connsiteX1114" fmla="*/ 6375562 w 7219949"/>
              <a:gd name="connsiteY1114" fmla="*/ 5840208 h 6791323"/>
              <a:gd name="connsiteX1115" fmla="*/ 6309353 w 7219949"/>
              <a:gd name="connsiteY1115" fmla="*/ 5803749 h 6791323"/>
              <a:gd name="connsiteX1116" fmla="*/ 6239747 w 7219949"/>
              <a:gd name="connsiteY1116" fmla="*/ 5720462 h 6791323"/>
              <a:gd name="connsiteX1117" fmla="*/ 6214418 w 7219949"/>
              <a:gd name="connsiteY1117" fmla="*/ 5710748 h 6791323"/>
              <a:gd name="connsiteX1118" fmla="*/ 6151089 w 7219949"/>
              <a:gd name="connsiteY1118" fmla="*/ 5686468 h 6791323"/>
              <a:gd name="connsiteX1119" fmla="*/ 6110915 w 7219949"/>
              <a:gd name="connsiteY1119" fmla="*/ 5646455 h 6791323"/>
              <a:gd name="connsiteX1120" fmla="*/ 5926878 w 7219949"/>
              <a:gd name="connsiteY1120" fmla="*/ 5550049 h 6791323"/>
              <a:gd name="connsiteX1121" fmla="*/ 5670873 w 7219949"/>
              <a:gd name="connsiteY1121" fmla="*/ 5392829 h 6791323"/>
              <a:gd name="connsiteX1122" fmla="*/ 5543001 w 7219949"/>
              <a:gd name="connsiteY1122" fmla="*/ 5322880 h 6791323"/>
              <a:gd name="connsiteX1123" fmla="*/ 5517927 w 7219949"/>
              <a:gd name="connsiteY1123" fmla="*/ 5330492 h 6791323"/>
              <a:gd name="connsiteX1124" fmla="*/ 5436506 w 7219949"/>
              <a:gd name="connsiteY1124" fmla="*/ 5359561 h 6791323"/>
              <a:gd name="connsiteX1125" fmla="*/ 5366272 w 7219949"/>
              <a:gd name="connsiteY1125" fmla="*/ 5354779 h 6791323"/>
              <a:gd name="connsiteX1126" fmla="*/ 5324953 w 7219949"/>
              <a:gd name="connsiteY1126" fmla="*/ 5358621 h 6791323"/>
              <a:gd name="connsiteX1127" fmla="*/ 5145457 w 7219949"/>
              <a:gd name="connsiteY1127" fmla="*/ 5265188 h 6791323"/>
              <a:gd name="connsiteX1128" fmla="*/ 5111487 w 7219949"/>
              <a:gd name="connsiteY1128" fmla="*/ 5218942 h 6791323"/>
              <a:gd name="connsiteX1129" fmla="*/ 5086856 w 7219949"/>
              <a:gd name="connsiteY1129" fmla="*/ 5195962 h 6791323"/>
              <a:gd name="connsiteX1130" fmla="*/ 5045793 w 7219949"/>
              <a:gd name="connsiteY1130" fmla="*/ 5217131 h 6791323"/>
              <a:gd name="connsiteX1131" fmla="*/ 5043431 w 7219949"/>
              <a:gd name="connsiteY1131" fmla="*/ 5239603 h 6791323"/>
              <a:gd name="connsiteX1132" fmla="*/ 5108494 w 7219949"/>
              <a:gd name="connsiteY1132" fmla="*/ 5319918 h 6791323"/>
              <a:gd name="connsiteX1133" fmla="*/ 5273733 w 7219949"/>
              <a:gd name="connsiteY1133" fmla="*/ 5482936 h 6791323"/>
              <a:gd name="connsiteX1134" fmla="*/ 5332260 w 7219949"/>
              <a:gd name="connsiteY1134" fmla="*/ 5486923 h 6791323"/>
              <a:gd name="connsiteX1135" fmla="*/ 5359956 w 7219949"/>
              <a:gd name="connsiteY1135" fmla="*/ 5474165 h 6791323"/>
              <a:gd name="connsiteX1136" fmla="*/ 5363094 w 7219949"/>
              <a:gd name="connsiteY1136" fmla="*/ 5503669 h 6791323"/>
              <a:gd name="connsiteX1137" fmla="*/ 5379157 w 7219949"/>
              <a:gd name="connsiteY1137" fmla="*/ 5555351 h 6791323"/>
              <a:gd name="connsiteX1138" fmla="*/ 5466854 w 7219949"/>
              <a:gd name="connsiteY1138" fmla="*/ 5585289 h 6791323"/>
              <a:gd name="connsiteX1139" fmla="*/ 5500308 w 7219949"/>
              <a:gd name="connsiteY1139" fmla="*/ 5596885 h 6791323"/>
              <a:gd name="connsiteX1140" fmla="*/ 5576116 w 7219949"/>
              <a:gd name="connsiteY1140" fmla="*/ 5673937 h 6791323"/>
              <a:gd name="connsiteX1141" fmla="*/ 5591550 w 7219949"/>
              <a:gd name="connsiteY1141" fmla="*/ 5804125 h 6791323"/>
              <a:gd name="connsiteX1142" fmla="*/ 5571793 w 7219949"/>
              <a:gd name="connsiteY1142" fmla="*/ 5866683 h 6791323"/>
              <a:gd name="connsiteX1143" fmla="*/ 5525673 w 7219949"/>
              <a:gd name="connsiteY1143" fmla="*/ 5850229 h 6791323"/>
              <a:gd name="connsiteX1144" fmla="*/ 5261803 w 7219949"/>
              <a:gd name="connsiteY1144" fmla="*/ 5708448 h 6791323"/>
              <a:gd name="connsiteX1145" fmla="*/ 5075144 w 7219949"/>
              <a:gd name="connsiteY1145" fmla="*/ 5617189 h 6791323"/>
              <a:gd name="connsiteX1146" fmla="*/ 5055058 w 7219949"/>
              <a:gd name="connsiteY1146" fmla="*/ 5597184 h 6791323"/>
              <a:gd name="connsiteX1147" fmla="*/ 5017763 w 7219949"/>
              <a:gd name="connsiteY1147" fmla="*/ 5569349 h 6791323"/>
              <a:gd name="connsiteX1148" fmla="*/ 4983606 w 7219949"/>
              <a:gd name="connsiteY1148" fmla="*/ 5571014 h 6791323"/>
              <a:gd name="connsiteX1149" fmla="*/ 4802189 w 7219949"/>
              <a:gd name="connsiteY1149" fmla="*/ 5469465 h 6791323"/>
              <a:gd name="connsiteX1150" fmla="*/ 4677926 w 7219949"/>
              <a:gd name="connsiteY1150" fmla="*/ 5396518 h 6791323"/>
              <a:gd name="connsiteX1151" fmla="*/ 4673381 w 7219949"/>
              <a:gd name="connsiteY1151" fmla="*/ 5393975 h 6791323"/>
              <a:gd name="connsiteX1152" fmla="*/ 4588341 w 7219949"/>
              <a:gd name="connsiteY1152" fmla="*/ 5331789 h 6791323"/>
              <a:gd name="connsiteX1153" fmla="*/ 4489614 w 7219949"/>
              <a:gd name="connsiteY1153" fmla="*/ 5258055 h 6791323"/>
              <a:gd name="connsiteX1154" fmla="*/ 4471467 w 7219949"/>
              <a:gd name="connsiteY1154" fmla="*/ 5247516 h 6791323"/>
              <a:gd name="connsiteX1155" fmla="*/ 4461406 w 7219949"/>
              <a:gd name="connsiteY1155" fmla="*/ 5236989 h 6791323"/>
              <a:gd name="connsiteX1156" fmla="*/ 4411620 w 7219949"/>
              <a:gd name="connsiteY1156" fmla="*/ 5204324 h 6791323"/>
              <a:gd name="connsiteX1157" fmla="*/ 4391875 w 7219949"/>
              <a:gd name="connsiteY1157" fmla="*/ 5189578 h 6791323"/>
              <a:gd name="connsiteX1158" fmla="*/ 4364278 w 7219949"/>
              <a:gd name="connsiteY1158" fmla="*/ 5167461 h 6791323"/>
              <a:gd name="connsiteX1159" fmla="*/ 4335460 w 7219949"/>
              <a:gd name="connsiteY1159" fmla="*/ 5147443 h 6791323"/>
              <a:gd name="connsiteX1160" fmla="*/ 4321967 w 7219949"/>
              <a:gd name="connsiteY1160" fmla="*/ 5135861 h 6791323"/>
              <a:gd name="connsiteX1161" fmla="*/ 4214777 w 7219949"/>
              <a:gd name="connsiteY1161" fmla="*/ 5055807 h 6791323"/>
              <a:gd name="connsiteX1162" fmla="*/ 4146468 w 7219949"/>
              <a:gd name="connsiteY1162" fmla="*/ 5006296 h 6791323"/>
              <a:gd name="connsiteX1163" fmla="*/ 4130532 w 7219949"/>
              <a:gd name="connsiteY1163" fmla="*/ 4998913 h 6791323"/>
              <a:gd name="connsiteX1164" fmla="*/ 4154697 w 7219949"/>
              <a:gd name="connsiteY1164" fmla="*/ 5019973 h 6791323"/>
              <a:gd name="connsiteX1165" fmla="*/ 4188546 w 7219949"/>
              <a:gd name="connsiteY1165" fmla="*/ 5045252 h 6791323"/>
              <a:gd name="connsiteX1166" fmla="*/ 4200205 w 7219949"/>
              <a:gd name="connsiteY1166" fmla="*/ 5059987 h 6791323"/>
              <a:gd name="connsiteX1167" fmla="*/ 4207446 w 7219949"/>
              <a:gd name="connsiteY1167" fmla="*/ 5068406 h 6791323"/>
              <a:gd name="connsiteX1168" fmla="*/ 4258220 w 7219949"/>
              <a:gd name="connsiteY1168" fmla="*/ 5106328 h 6791323"/>
              <a:gd name="connsiteX1169" fmla="*/ 4266682 w 7219949"/>
              <a:gd name="connsiteY1169" fmla="*/ 5112648 h 6791323"/>
              <a:gd name="connsiteX1170" fmla="*/ 4268281 w 7219949"/>
              <a:gd name="connsiteY1170" fmla="*/ 5116854 h 6791323"/>
              <a:gd name="connsiteX1171" fmla="*/ 4267670 w 7219949"/>
              <a:gd name="connsiteY1171" fmla="*/ 5117904 h 6791323"/>
              <a:gd name="connsiteX1172" fmla="*/ 4264849 w 7219949"/>
              <a:gd name="connsiteY1172" fmla="*/ 5115798 h 6791323"/>
              <a:gd name="connsiteX1173" fmla="*/ 4204392 w 7219949"/>
              <a:gd name="connsiteY1173" fmla="*/ 5073657 h 6791323"/>
              <a:gd name="connsiteX1174" fmla="*/ 4163679 w 7219949"/>
              <a:gd name="connsiteY1174" fmla="*/ 5046263 h 6791323"/>
              <a:gd name="connsiteX1175" fmla="*/ 4157427 w 7219949"/>
              <a:gd name="connsiteY1175" fmla="*/ 5043100 h 6791323"/>
              <a:gd name="connsiteX1176" fmla="*/ 4110696 w 7219949"/>
              <a:gd name="connsiteY1176" fmla="*/ 5005186 h 6791323"/>
              <a:gd name="connsiteX1177" fmla="*/ 4088740 w 7219949"/>
              <a:gd name="connsiteY1177" fmla="*/ 4987282 h 6791323"/>
              <a:gd name="connsiteX1178" fmla="*/ 4072803 w 7219949"/>
              <a:gd name="connsiteY1178" fmla="*/ 4979898 h 6791323"/>
              <a:gd name="connsiteX1179" fmla="*/ 4074779 w 7219949"/>
              <a:gd name="connsiteY1179" fmla="*/ 4990414 h 6791323"/>
              <a:gd name="connsiteX1180" fmla="*/ 4098333 w 7219949"/>
              <a:gd name="connsiteY1180" fmla="*/ 5012522 h 6791323"/>
              <a:gd name="connsiteX1181" fmla="*/ 4123721 w 7219949"/>
              <a:gd name="connsiteY1181" fmla="*/ 5031484 h 6791323"/>
              <a:gd name="connsiteX1182" fmla="*/ 4134393 w 7219949"/>
              <a:gd name="connsiteY1182" fmla="*/ 5040961 h 6791323"/>
              <a:gd name="connsiteX1183" fmla="*/ 4105574 w 7219949"/>
              <a:gd name="connsiteY1183" fmla="*/ 5020944 h 6791323"/>
              <a:gd name="connsiteX1184" fmla="*/ 4106939 w 7219949"/>
              <a:gd name="connsiteY1184" fmla="*/ 5032507 h 6791323"/>
              <a:gd name="connsiteX1185" fmla="*/ 4122642 w 7219949"/>
              <a:gd name="connsiteY1185" fmla="*/ 5047248 h 6791323"/>
              <a:gd name="connsiteX1186" fmla="*/ 4123630 w 7219949"/>
              <a:gd name="connsiteY1186" fmla="*/ 5052504 h 6791323"/>
              <a:gd name="connsiteX1187" fmla="*/ 4117378 w 7219949"/>
              <a:gd name="connsiteY1187" fmla="*/ 5049340 h 6791323"/>
              <a:gd name="connsiteX1188" fmla="*/ 4078498 w 7219949"/>
              <a:gd name="connsiteY1188" fmla="*/ 5018798 h 6791323"/>
              <a:gd name="connsiteX1189" fmla="*/ 4053111 w 7219949"/>
              <a:gd name="connsiteY1189" fmla="*/ 4999837 h 6791323"/>
              <a:gd name="connsiteX1190" fmla="*/ 4025891 w 7219949"/>
              <a:gd name="connsiteY1190" fmla="*/ 4984027 h 6791323"/>
              <a:gd name="connsiteX1191" fmla="*/ 4005912 w 7219949"/>
              <a:gd name="connsiteY1191" fmla="*/ 4976637 h 6791323"/>
              <a:gd name="connsiteX1192" fmla="*/ 3989975 w 7219949"/>
              <a:gd name="connsiteY1192" fmla="*/ 4969253 h 6791323"/>
              <a:gd name="connsiteX1193" fmla="*/ 3975871 w 7219949"/>
              <a:gd name="connsiteY1193" fmla="*/ 4958720 h 6791323"/>
              <a:gd name="connsiteX1194" fmla="*/ 3964806 w 7219949"/>
              <a:gd name="connsiteY1194" fmla="*/ 4952527 h 6791323"/>
              <a:gd name="connsiteX1195" fmla="*/ 3967175 w 7219949"/>
              <a:gd name="connsiteY1195" fmla="*/ 4959757 h 6791323"/>
              <a:gd name="connsiteX1196" fmla="*/ 3978836 w 7219949"/>
              <a:gd name="connsiteY1196" fmla="*/ 4974491 h 6791323"/>
              <a:gd name="connsiteX1197" fmla="*/ 4012684 w 7219949"/>
              <a:gd name="connsiteY1197" fmla="*/ 4999771 h 6791323"/>
              <a:gd name="connsiteX1198" fmla="*/ 4049354 w 7219949"/>
              <a:gd name="connsiteY1198" fmla="*/ 5027157 h 6791323"/>
              <a:gd name="connsiteX1199" fmla="*/ 4079162 w 7219949"/>
              <a:gd name="connsiteY1199" fmla="*/ 5052431 h 6791323"/>
              <a:gd name="connsiteX1200" fmla="*/ 4085557 w 7219949"/>
              <a:gd name="connsiteY1200" fmla="*/ 5069258 h 6791323"/>
              <a:gd name="connsiteX1201" fmla="*/ 4096606 w 7219949"/>
              <a:gd name="connsiteY1201" fmla="*/ 5085042 h 6791323"/>
              <a:gd name="connsiteX1202" fmla="*/ 4128245 w 7219949"/>
              <a:gd name="connsiteY1202" fmla="*/ 5107165 h 6791323"/>
              <a:gd name="connsiteX1203" fmla="*/ 4141127 w 7219949"/>
              <a:gd name="connsiteY1203" fmla="*/ 5119799 h 6791323"/>
              <a:gd name="connsiteX1204" fmla="*/ 4151190 w 7219949"/>
              <a:gd name="connsiteY1204" fmla="*/ 5130326 h 6791323"/>
              <a:gd name="connsiteX1205" fmla="*/ 4185039 w 7219949"/>
              <a:gd name="connsiteY1205" fmla="*/ 5155606 h 6791323"/>
              <a:gd name="connsiteX1206" fmla="*/ 4217665 w 7219949"/>
              <a:gd name="connsiteY1206" fmla="*/ 5182985 h 6791323"/>
              <a:gd name="connsiteX1207" fmla="*/ 4261576 w 7219949"/>
              <a:gd name="connsiteY1207" fmla="*/ 5218793 h 6791323"/>
              <a:gd name="connsiteX1208" fmla="*/ 4267217 w 7219949"/>
              <a:gd name="connsiteY1208" fmla="*/ 5223006 h 6791323"/>
              <a:gd name="connsiteX1209" fmla="*/ 4271026 w 7219949"/>
              <a:gd name="connsiteY1209" fmla="*/ 5230370 h 6791323"/>
              <a:gd name="connsiteX1210" fmla="*/ 4283531 w 7219949"/>
              <a:gd name="connsiteY1210" fmla="*/ 5236698 h 6791323"/>
              <a:gd name="connsiteX1211" fmla="*/ 4302055 w 7219949"/>
              <a:gd name="connsiteY1211" fmla="*/ 5253545 h 6791323"/>
              <a:gd name="connsiteX1212" fmla="*/ 4321800 w 7219949"/>
              <a:gd name="connsiteY1212" fmla="*/ 5268290 h 6791323"/>
              <a:gd name="connsiteX1213" fmla="*/ 4335293 w 7219949"/>
              <a:gd name="connsiteY1213" fmla="*/ 5279875 h 6791323"/>
              <a:gd name="connsiteX1214" fmla="*/ 4367920 w 7219949"/>
              <a:gd name="connsiteY1214" fmla="*/ 5307254 h 6791323"/>
              <a:gd name="connsiteX1215" fmla="*/ 4384234 w 7219949"/>
              <a:gd name="connsiteY1215" fmla="*/ 5320945 h 6791323"/>
              <a:gd name="connsiteX1216" fmla="*/ 4389876 w 7219949"/>
              <a:gd name="connsiteY1216" fmla="*/ 5325158 h 6791323"/>
              <a:gd name="connsiteX1217" fmla="*/ 4448501 w 7219949"/>
              <a:gd name="connsiteY1217" fmla="*/ 5370449 h 6791323"/>
              <a:gd name="connsiteX1218" fmla="*/ 4504305 w 7219949"/>
              <a:gd name="connsiteY1218" fmla="*/ 5413632 h 6791323"/>
              <a:gd name="connsiteX1219" fmla="*/ 4519074 w 7219949"/>
              <a:gd name="connsiteY1219" fmla="*/ 5424662 h 6791323"/>
              <a:gd name="connsiteX1220" fmla="*/ 4519080 w 7219949"/>
              <a:gd name="connsiteY1220" fmla="*/ 5424891 h 6791323"/>
              <a:gd name="connsiteX1221" fmla="*/ 4552464 w 7219949"/>
              <a:gd name="connsiteY1221" fmla="*/ 5454456 h 6791323"/>
              <a:gd name="connsiteX1222" fmla="*/ 4568754 w 7219949"/>
              <a:gd name="connsiteY1222" fmla="*/ 5461914 h 6791323"/>
              <a:gd name="connsiteX1223" fmla="*/ 4588335 w 7219949"/>
              <a:gd name="connsiteY1223" fmla="*/ 5476902 h 6791323"/>
              <a:gd name="connsiteX1224" fmla="*/ 4583821 w 7219949"/>
              <a:gd name="connsiteY1224" fmla="*/ 5482802 h 6791323"/>
              <a:gd name="connsiteX1225" fmla="*/ 4593226 w 7219949"/>
              <a:gd name="connsiteY1225" fmla="*/ 5511148 h 6791323"/>
              <a:gd name="connsiteX1226" fmla="*/ 4605448 w 7219949"/>
              <a:gd name="connsiteY1226" fmla="*/ 5546596 h 6791323"/>
              <a:gd name="connsiteX1227" fmla="*/ 4608586 w 7219949"/>
              <a:gd name="connsiteY1227" fmla="*/ 5576098 h 6791323"/>
              <a:gd name="connsiteX1228" fmla="*/ 4637241 w 7219949"/>
              <a:gd name="connsiteY1228" fmla="*/ 5567399 h 6791323"/>
              <a:gd name="connsiteX1229" fmla="*/ 4704851 w 7219949"/>
              <a:gd name="connsiteY1229" fmla="*/ 5577328 h 6791323"/>
              <a:gd name="connsiteX1230" fmla="*/ 4734984 w 7219949"/>
              <a:gd name="connsiteY1230" fmla="*/ 5607338 h 6791323"/>
              <a:gd name="connsiteX1231" fmla="*/ 4763677 w 7219949"/>
              <a:gd name="connsiteY1231" fmla="*/ 5611862 h 6791323"/>
              <a:gd name="connsiteX1232" fmla="*/ 4793012 w 7219949"/>
              <a:gd name="connsiteY1232" fmla="*/ 5633772 h 6791323"/>
              <a:gd name="connsiteX1233" fmla="*/ 4834101 w 7219949"/>
              <a:gd name="connsiteY1233" fmla="*/ 5667471 h 6791323"/>
              <a:gd name="connsiteX1234" fmla="*/ 4954060 w 7219949"/>
              <a:gd name="connsiteY1234" fmla="*/ 5757062 h 6791323"/>
              <a:gd name="connsiteX1235" fmla="*/ 4937260 w 7219949"/>
              <a:gd name="connsiteY1235" fmla="*/ 5780871 h 6791323"/>
              <a:gd name="connsiteX1236" fmla="*/ 4928693 w 7219949"/>
              <a:gd name="connsiteY1236" fmla="*/ 5809574 h 6791323"/>
              <a:gd name="connsiteX1237" fmla="*/ 4889551 w 7219949"/>
              <a:gd name="connsiteY1237" fmla="*/ 5838860 h 6791323"/>
              <a:gd name="connsiteX1238" fmla="*/ 4687606 w 7219949"/>
              <a:gd name="connsiteY1238" fmla="*/ 5747891 h 6791323"/>
              <a:gd name="connsiteX1239" fmla="*/ 4607587 w 7219949"/>
              <a:gd name="connsiteY1239" fmla="*/ 5750432 h 6791323"/>
              <a:gd name="connsiteX1240" fmla="*/ 4632991 w 7219949"/>
              <a:gd name="connsiteY1240" fmla="*/ 5825381 h 6791323"/>
              <a:gd name="connsiteX1241" fmla="*/ 4648866 w 7219949"/>
              <a:gd name="connsiteY1241" fmla="*/ 5924978 h 6791323"/>
              <a:gd name="connsiteX1242" fmla="*/ 4632953 w 7219949"/>
              <a:gd name="connsiteY1242" fmla="*/ 6003775 h 6791323"/>
              <a:gd name="connsiteX1243" fmla="*/ 4630031 w 7219949"/>
              <a:gd name="connsiteY1243" fmla="*/ 6169988 h 6791323"/>
              <a:gd name="connsiteX1244" fmla="*/ 4580143 w 7219949"/>
              <a:gd name="connsiteY1244" fmla="*/ 6202536 h 6791323"/>
              <a:gd name="connsiteX1245" fmla="*/ 4397068 w 7219949"/>
              <a:gd name="connsiteY1245" fmla="*/ 6110189 h 6791323"/>
              <a:gd name="connsiteX1246" fmla="*/ 4332707 w 7219949"/>
              <a:gd name="connsiteY1246" fmla="*/ 6016610 h 6791323"/>
              <a:gd name="connsiteX1247" fmla="*/ 4319782 w 7219949"/>
              <a:gd name="connsiteY1247" fmla="*/ 5994429 h 6791323"/>
              <a:gd name="connsiteX1248" fmla="*/ 4205536 w 7219949"/>
              <a:gd name="connsiteY1248" fmla="*/ 5933398 h 6791323"/>
              <a:gd name="connsiteX1249" fmla="*/ 4256344 w 7219949"/>
              <a:gd name="connsiteY1249" fmla="*/ 6083300 h 6791323"/>
              <a:gd name="connsiteX1250" fmla="*/ 4246816 w 7219949"/>
              <a:gd name="connsiteY1250" fmla="*/ 6107945 h 6791323"/>
              <a:gd name="connsiteX1251" fmla="*/ 4223148 w 7219949"/>
              <a:gd name="connsiteY1251" fmla="*/ 6089028 h 6791323"/>
              <a:gd name="connsiteX1252" fmla="*/ 4209003 w 7219949"/>
              <a:gd name="connsiteY1252" fmla="*/ 6045463 h 6791323"/>
              <a:gd name="connsiteX1253" fmla="*/ 4202802 w 7219949"/>
              <a:gd name="connsiteY1253" fmla="*/ 6051698 h 6791323"/>
              <a:gd name="connsiteX1254" fmla="*/ 4186441 w 7219949"/>
              <a:gd name="connsiteY1254" fmla="*/ 6161081 h 6791323"/>
              <a:gd name="connsiteX1255" fmla="*/ 4209150 w 7219949"/>
              <a:gd name="connsiteY1255" fmla="*/ 6175940 h 6791323"/>
              <a:gd name="connsiteX1256" fmla="*/ 4241644 w 7219949"/>
              <a:gd name="connsiteY1256" fmla="*/ 6183480 h 6791323"/>
              <a:gd name="connsiteX1257" fmla="*/ 4260143 w 7219949"/>
              <a:gd name="connsiteY1257" fmla="*/ 6277932 h 6791323"/>
              <a:gd name="connsiteX1258" fmla="*/ 4283111 w 7219949"/>
              <a:gd name="connsiteY1258" fmla="*/ 6310113 h 6791323"/>
              <a:gd name="connsiteX1259" fmla="*/ 4305821 w 7219949"/>
              <a:gd name="connsiteY1259" fmla="*/ 6324974 h 6791323"/>
              <a:gd name="connsiteX1260" fmla="*/ 4283886 w 7219949"/>
              <a:gd name="connsiteY1260" fmla="*/ 6362087 h 6791323"/>
              <a:gd name="connsiteX1261" fmla="*/ 4254972 w 7219949"/>
              <a:gd name="connsiteY1261" fmla="*/ 6353462 h 6791323"/>
              <a:gd name="connsiteX1262" fmla="*/ 4187547 w 7219949"/>
              <a:gd name="connsiteY1262" fmla="*/ 6295619 h 6791323"/>
              <a:gd name="connsiteX1263" fmla="*/ 4334178 w 7219949"/>
              <a:gd name="connsiteY1263" fmla="*/ 6477341 h 6791323"/>
              <a:gd name="connsiteX1264" fmla="*/ 4313571 w 7219949"/>
              <a:gd name="connsiteY1264" fmla="*/ 6422687 h 6791323"/>
              <a:gd name="connsiteX1265" fmla="*/ 4311838 w 7219949"/>
              <a:gd name="connsiteY1265" fmla="*/ 6366653 h 6791323"/>
              <a:gd name="connsiteX1266" fmla="*/ 4362500 w 7219949"/>
              <a:gd name="connsiteY1266" fmla="*/ 6386080 h 6791323"/>
              <a:gd name="connsiteX1267" fmla="*/ 4496093 w 7219949"/>
              <a:gd name="connsiteY1267" fmla="*/ 6658775 h 6791323"/>
              <a:gd name="connsiteX1268" fmla="*/ 4453960 w 7219949"/>
              <a:gd name="connsiteY1268" fmla="*/ 6789036 h 6791323"/>
              <a:gd name="connsiteX1269" fmla="*/ 4374384 w 7219949"/>
              <a:gd name="connsiteY1269" fmla="*/ 6760985 h 6791323"/>
              <a:gd name="connsiteX1270" fmla="*/ 4344510 w 7219949"/>
              <a:gd name="connsiteY1270" fmla="*/ 6748299 h 6791323"/>
              <a:gd name="connsiteX1271" fmla="*/ 4239089 w 7219949"/>
              <a:gd name="connsiteY1271" fmla="*/ 6675887 h 6791323"/>
              <a:gd name="connsiteX1272" fmla="*/ 4185918 w 7219949"/>
              <a:gd name="connsiteY1272" fmla="*/ 6548453 h 6791323"/>
              <a:gd name="connsiteX1273" fmla="*/ 4157706 w 7219949"/>
              <a:gd name="connsiteY1273" fmla="*/ 6526563 h 6791323"/>
              <a:gd name="connsiteX1274" fmla="*/ 4167307 w 7219949"/>
              <a:gd name="connsiteY1274" fmla="*/ 6567157 h 6791323"/>
              <a:gd name="connsiteX1275" fmla="*/ 4169485 w 7219949"/>
              <a:gd name="connsiteY1275" fmla="*/ 6592600 h 6791323"/>
              <a:gd name="connsiteX1276" fmla="*/ 4147737 w 7219949"/>
              <a:gd name="connsiteY1276" fmla="*/ 6581799 h 6791323"/>
              <a:gd name="connsiteX1277" fmla="*/ 4152133 w 7219949"/>
              <a:gd name="connsiteY1277" fmla="*/ 6454293 h 6791323"/>
              <a:gd name="connsiteX1278" fmla="*/ 4066797 w 7219949"/>
              <a:gd name="connsiteY1278" fmla="*/ 6401889 h 6791323"/>
              <a:gd name="connsiteX1279" fmla="*/ 3948711 w 7219949"/>
              <a:gd name="connsiteY1279" fmla="*/ 6324618 h 6791323"/>
              <a:gd name="connsiteX1280" fmla="*/ 3940586 w 7219949"/>
              <a:gd name="connsiteY1280" fmla="*/ 6322732 h 6791323"/>
              <a:gd name="connsiteX1281" fmla="*/ 3911562 w 7219949"/>
              <a:gd name="connsiteY1281" fmla="*/ 6427260 h 6791323"/>
              <a:gd name="connsiteX1282" fmla="*/ 3928065 w 7219949"/>
              <a:gd name="connsiteY1282" fmla="*/ 6448354 h 6791323"/>
              <a:gd name="connsiteX1283" fmla="*/ 3938257 w 7219949"/>
              <a:gd name="connsiteY1283" fmla="*/ 6588835 h 6791323"/>
              <a:gd name="connsiteX1284" fmla="*/ 3933972 w 7219949"/>
              <a:gd name="connsiteY1284" fmla="*/ 6603188 h 6791323"/>
              <a:gd name="connsiteX1285" fmla="*/ 3867395 w 7219949"/>
              <a:gd name="connsiteY1285" fmla="*/ 6662557 h 6791323"/>
              <a:gd name="connsiteX1286" fmla="*/ 3842321 w 7219949"/>
              <a:gd name="connsiteY1286" fmla="*/ 6670170 h 6791323"/>
              <a:gd name="connsiteX1287" fmla="*/ 3802921 w 7219949"/>
              <a:gd name="connsiteY1287" fmla="*/ 6682131 h 6791323"/>
              <a:gd name="connsiteX1288" fmla="*/ 3801960 w 7219949"/>
              <a:gd name="connsiteY1288" fmla="*/ 6681709 h 6791323"/>
              <a:gd name="connsiteX1289" fmla="*/ 3792202 w 7219949"/>
              <a:gd name="connsiteY1289" fmla="*/ 6673520 h 6791323"/>
              <a:gd name="connsiteX1290" fmla="*/ 3787307 w 7219949"/>
              <a:gd name="connsiteY1290" fmla="*/ 6668247 h 6791323"/>
              <a:gd name="connsiteX1291" fmla="*/ 3750591 w 7219949"/>
              <a:gd name="connsiteY1291" fmla="*/ 6628695 h 6791323"/>
              <a:gd name="connsiteX1292" fmla="*/ 3713876 w 7219949"/>
              <a:gd name="connsiteY1292" fmla="*/ 6589144 h 6791323"/>
              <a:gd name="connsiteX1293" fmla="*/ 3604795 w 7219949"/>
              <a:gd name="connsiteY1293" fmla="*/ 6474775 h 6791323"/>
              <a:gd name="connsiteX1294" fmla="*/ 3603038 w 7219949"/>
              <a:gd name="connsiteY1294" fmla="*/ 6471314 h 6791323"/>
              <a:gd name="connsiteX1295" fmla="*/ 3613521 w 7219949"/>
              <a:gd name="connsiteY1295" fmla="*/ 6481037 h 6791323"/>
              <a:gd name="connsiteX1296" fmla="*/ 3616661 w 7219949"/>
              <a:gd name="connsiteY1296" fmla="*/ 6482849 h 6791323"/>
              <a:gd name="connsiteX1297" fmla="*/ 3615597 w 7219949"/>
              <a:gd name="connsiteY1297" fmla="*/ 6478563 h 6791323"/>
              <a:gd name="connsiteX1298" fmla="*/ 3609638 w 7219949"/>
              <a:gd name="connsiteY1298" fmla="*/ 6469005 h 6791323"/>
              <a:gd name="connsiteX1299" fmla="*/ 3569410 w 7219949"/>
              <a:gd name="connsiteY1299" fmla="*/ 6422531 h 6791323"/>
              <a:gd name="connsiteX1300" fmla="*/ 3434788 w 7219949"/>
              <a:gd name="connsiteY1300" fmla="*/ 6277510 h 6791323"/>
              <a:gd name="connsiteX1301" fmla="*/ 3404671 w 7219949"/>
              <a:gd name="connsiteY1301" fmla="*/ 6235649 h 6791323"/>
              <a:gd name="connsiteX1302" fmla="*/ 3416538 w 7219949"/>
              <a:gd name="connsiteY1302" fmla="*/ 6243722 h 6791323"/>
              <a:gd name="connsiteX1303" fmla="*/ 3438248 w 7219949"/>
              <a:gd name="connsiteY1303" fmla="*/ 6273387 h 6791323"/>
              <a:gd name="connsiteX1304" fmla="*/ 3444899 w 7219949"/>
              <a:gd name="connsiteY1304" fmla="*/ 6282122 h 6791323"/>
              <a:gd name="connsiteX1305" fmla="*/ 3470068 w 7219949"/>
              <a:gd name="connsiteY1305" fmla="*/ 6307664 h 6791323"/>
              <a:gd name="connsiteX1306" fmla="*/ 3513755 w 7219949"/>
              <a:gd name="connsiteY1306" fmla="*/ 6350016 h 6791323"/>
              <a:gd name="connsiteX1307" fmla="*/ 3531579 w 7219949"/>
              <a:gd name="connsiteY1307" fmla="*/ 6367648 h 6791323"/>
              <a:gd name="connsiteX1308" fmla="*/ 3558876 w 7219949"/>
              <a:gd name="connsiteY1308" fmla="*/ 6401763 h 6791323"/>
              <a:gd name="connsiteX1309" fmla="*/ 3573561 w 7219949"/>
              <a:gd name="connsiteY1309" fmla="*/ 6417584 h 6791323"/>
              <a:gd name="connsiteX1310" fmla="*/ 3600487 w 7219949"/>
              <a:gd name="connsiteY1310" fmla="*/ 6446589 h 6791323"/>
              <a:gd name="connsiteX1311" fmla="*/ 3620760 w 7219949"/>
              <a:gd name="connsiteY1311" fmla="*/ 6466859 h 6791323"/>
              <a:gd name="connsiteX1312" fmla="*/ 3670725 w 7219949"/>
              <a:gd name="connsiteY1312" fmla="*/ 6512833 h 6791323"/>
              <a:gd name="connsiteX1313" fmla="*/ 3681580 w 7219949"/>
              <a:gd name="connsiteY1313" fmla="*/ 6527666 h 6791323"/>
              <a:gd name="connsiteX1314" fmla="*/ 3714836 w 7219949"/>
              <a:gd name="connsiteY1314" fmla="*/ 6571340 h 6791323"/>
              <a:gd name="connsiteX1315" fmla="*/ 3753999 w 7219949"/>
              <a:gd name="connsiteY1315" fmla="*/ 6613527 h 6791323"/>
              <a:gd name="connsiteX1316" fmla="*/ 3803273 w 7219949"/>
              <a:gd name="connsiteY1316" fmla="*/ 6660328 h 6791323"/>
              <a:gd name="connsiteX1317" fmla="*/ 3815512 w 7219949"/>
              <a:gd name="connsiteY1317" fmla="*/ 6673513 h 6791323"/>
              <a:gd name="connsiteX1318" fmla="*/ 3829825 w 7219949"/>
              <a:gd name="connsiteY1318" fmla="*/ 6684222 h 6791323"/>
              <a:gd name="connsiteX1319" fmla="*/ 3787150 w 7219949"/>
              <a:gd name="connsiteY1319" fmla="*/ 6635111 h 6791323"/>
              <a:gd name="connsiteX1320" fmla="*/ 3733622 w 7219949"/>
              <a:gd name="connsiteY1320" fmla="*/ 6571169 h 6791323"/>
              <a:gd name="connsiteX1321" fmla="*/ 3698982 w 7219949"/>
              <a:gd name="connsiteY1321" fmla="*/ 6529144 h 6791323"/>
              <a:gd name="connsiteX1322" fmla="*/ 3659819 w 7219949"/>
              <a:gd name="connsiteY1322" fmla="*/ 6486955 h 6791323"/>
              <a:gd name="connsiteX1323" fmla="*/ 3629063 w 7219949"/>
              <a:gd name="connsiteY1323" fmla="*/ 6456965 h 6791323"/>
              <a:gd name="connsiteX1324" fmla="*/ 3602138 w 7219949"/>
              <a:gd name="connsiteY1324" fmla="*/ 6427960 h 6791323"/>
              <a:gd name="connsiteX1325" fmla="*/ 3597243 w 7219949"/>
              <a:gd name="connsiteY1325" fmla="*/ 6422687 h 6791323"/>
              <a:gd name="connsiteX1326" fmla="*/ 3561591 w 7219949"/>
              <a:gd name="connsiteY1326" fmla="*/ 6387421 h 6791323"/>
              <a:gd name="connsiteX1327" fmla="*/ 3534987 w 7219949"/>
              <a:gd name="connsiteY1327" fmla="*/ 6352481 h 6791323"/>
              <a:gd name="connsiteX1328" fmla="*/ 3529400 w 7219949"/>
              <a:gd name="connsiteY1328" fmla="*/ 6348033 h 6791323"/>
              <a:gd name="connsiteX1329" fmla="*/ 3521365 w 7219949"/>
              <a:gd name="connsiteY1329" fmla="*/ 6340948 h 6791323"/>
              <a:gd name="connsiteX1330" fmla="*/ 3447243 w 7219949"/>
              <a:gd name="connsiteY1330" fmla="*/ 6262669 h 6791323"/>
              <a:gd name="connsiteX1331" fmla="*/ 3423829 w 7219949"/>
              <a:gd name="connsiteY1331" fmla="*/ 6240587 h 6791323"/>
              <a:gd name="connsiteX1332" fmla="*/ 3399352 w 7219949"/>
              <a:gd name="connsiteY1332" fmla="*/ 6214219 h 6791323"/>
              <a:gd name="connsiteX1333" fmla="*/ 3360881 w 7219949"/>
              <a:gd name="connsiteY1333" fmla="*/ 6171208 h 6791323"/>
              <a:gd name="connsiteX1334" fmla="*/ 3351091 w 7219949"/>
              <a:gd name="connsiteY1334" fmla="*/ 6160661 h 6791323"/>
              <a:gd name="connsiteX1335" fmla="*/ 3343057 w 7219949"/>
              <a:gd name="connsiteY1335" fmla="*/ 6153575 h 6791323"/>
              <a:gd name="connsiteX1336" fmla="*/ 3345876 w 7219949"/>
              <a:gd name="connsiteY1336" fmla="*/ 6161321 h 6791323"/>
              <a:gd name="connsiteX1337" fmla="*/ 3367584 w 7219949"/>
              <a:gd name="connsiteY1337" fmla="*/ 6190988 h 6791323"/>
              <a:gd name="connsiteX1338" fmla="*/ 3375300 w 7219949"/>
              <a:gd name="connsiteY1338" fmla="*/ 6204007 h 6791323"/>
              <a:gd name="connsiteX1339" fmla="*/ 3335817 w 7219949"/>
              <a:gd name="connsiteY1339" fmla="*/ 6167754 h 6791323"/>
              <a:gd name="connsiteX1340" fmla="*/ 3306125 w 7219949"/>
              <a:gd name="connsiteY1340" fmla="*/ 6142047 h 6791323"/>
              <a:gd name="connsiteX1341" fmla="*/ 3298462 w 7219949"/>
              <a:gd name="connsiteY1341" fmla="*/ 6140072 h 6791323"/>
              <a:gd name="connsiteX1342" fmla="*/ 3307560 w 7219949"/>
              <a:gd name="connsiteY1342" fmla="*/ 6151444 h 6791323"/>
              <a:gd name="connsiteX1343" fmla="*/ 3356513 w 7219949"/>
              <a:gd name="connsiteY1343" fmla="*/ 6204180 h 6791323"/>
              <a:gd name="connsiteX1344" fmla="*/ 3435957 w 7219949"/>
              <a:gd name="connsiteY1344" fmla="*/ 6303886 h 6791323"/>
              <a:gd name="connsiteX1345" fmla="*/ 3465700 w 7219949"/>
              <a:gd name="connsiteY1345" fmla="*/ 6340636 h 6791323"/>
              <a:gd name="connsiteX1346" fmla="*/ 3500659 w 7219949"/>
              <a:gd name="connsiteY1346" fmla="*/ 6376726 h 6791323"/>
              <a:gd name="connsiteX1347" fmla="*/ 3539450 w 7219949"/>
              <a:gd name="connsiteY1347" fmla="*/ 6413805 h 6791323"/>
              <a:gd name="connsiteX1348" fmla="*/ 3596811 w 7219949"/>
              <a:gd name="connsiteY1348" fmla="*/ 6478735 h 6791323"/>
              <a:gd name="connsiteX1349" fmla="*/ 3604154 w 7219949"/>
              <a:gd name="connsiteY1349" fmla="*/ 6486646 h 6791323"/>
              <a:gd name="connsiteX1350" fmla="*/ 3663591 w 7219949"/>
              <a:gd name="connsiteY1350" fmla="*/ 6549103 h 6791323"/>
              <a:gd name="connsiteX1351" fmla="*/ 3727231 w 7219949"/>
              <a:gd name="connsiteY1351" fmla="*/ 6617658 h 6791323"/>
              <a:gd name="connsiteX1352" fmla="*/ 3773911 w 7219949"/>
              <a:gd name="connsiteY1352" fmla="*/ 6669390 h 6791323"/>
              <a:gd name="connsiteX1353" fmla="*/ 3767043 w 7219949"/>
              <a:gd name="connsiteY1353" fmla="*/ 6666373 h 6791323"/>
              <a:gd name="connsiteX1354" fmla="*/ 3733131 w 7219949"/>
              <a:gd name="connsiteY1354" fmla="*/ 6646757 h 6791323"/>
              <a:gd name="connsiteX1355" fmla="*/ 3643074 w 7219949"/>
              <a:gd name="connsiteY1355" fmla="*/ 6575667 h 6791323"/>
              <a:gd name="connsiteX1356" fmla="*/ 3622560 w 7219949"/>
              <a:gd name="connsiteY1356" fmla="*/ 6553568 h 6791323"/>
              <a:gd name="connsiteX1357" fmla="*/ 3630978 w 7219949"/>
              <a:gd name="connsiteY1357" fmla="*/ 6566537 h 6791323"/>
              <a:gd name="connsiteX1358" fmla="*/ 3543875 w 7219949"/>
              <a:gd name="connsiteY1358" fmla="*/ 6501902 h 6791323"/>
              <a:gd name="connsiteX1359" fmla="*/ 3454607 w 7219949"/>
              <a:gd name="connsiteY1359" fmla="*/ 6429900 h 6791323"/>
              <a:gd name="connsiteX1360" fmla="*/ 3445894 w 7219949"/>
              <a:gd name="connsiteY1360" fmla="*/ 6419772 h 6791323"/>
              <a:gd name="connsiteX1361" fmla="*/ 3436796 w 7219949"/>
              <a:gd name="connsiteY1361" fmla="*/ 6408399 h 6791323"/>
              <a:gd name="connsiteX1362" fmla="*/ 3429453 w 7219949"/>
              <a:gd name="connsiteY1362" fmla="*/ 6400489 h 6791323"/>
              <a:gd name="connsiteX1363" fmla="*/ 3389599 w 7219949"/>
              <a:gd name="connsiteY1363" fmla="*/ 6359126 h 6791323"/>
              <a:gd name="connsiteX1364" fmla="*/ 3384383 w 7219949"/>
              <a:gd name="connsiteY1364" fmla="*/ 6359788 h 6791323"/>
              <a:gd name="connsiteX1365" fmla="*/ 3380872 w 7219949"/>
              <a:gd name="connsiteY1365" fmla="*/ 6352865 h 6791323"/>
              <a:gd name="connsiteX1366" fmla="*/ 3366186 w 7219949"/>
              <a:gd name="connsiteY1366" fmla="*/ 6337044 h 6791323"/>
              <a:gd name="connsiteX1367" fmla="*/ 3365413 w 7219949"/>
              <a:gd name="connsiteY1367" fmla="*/ 6339353 h 6791323"/>
              <a:gd name="connsiteX1368" fmla="*/ 3362538 w 7219949"/>
              <a:gd name="connsiteY1368" fmla="*/ 6338286 h 6791323"/>
              <a:gd name="connsiteX1369" fmla="*/ 3360079 w 7219949"/>
              <a:gd name="connsiteY1369" fmla="*/ 6335948 h 6791323"/>
              <a:gd name="connsiteX1370" fmla="*/ 3357459 w 7219949"/>
              <a:gd name="connsiteY1370" fmla="*/ 6330784 h 6791323"/>
              <a:gd name="connsiteX1371" fmla="*/ 3345220 w 7219949"/>
              <a:gd name="connsiteY1371" fmla="*/ 6317600 h 6791323"/>
              <a:gd name="connsiteX1372" fmla="*/ 3338250 w 7219949"/>
              <a:gd name="connsiteY1372" fmla="*/ 6314799 h 6791323"/>
              <a:gd name="connsiteX1373" fmla="*/ 3329151 w 7219949"/>
              <a:gd name="connsiteY1373" fmla="*/ 6303428 h 6791323"/>
              <a:gd name="connsiteX1374" fmla="*/ 3311325 w 7219949"/>
              <a:gd name="connsiteY1374" fmla="*/ 6285795 h 6791323"/>
              <a:gd name="connsiteX1375" fmla="*/ 3294883 w 7219949"/>
              <a:gd name="connsiteY1375" fmla="*/ 6266513 h 6791323"/>
              <a:gd name="connsiteX1376" fmla="*/ 3282645 w 7219949"/>
              <a:gd name="connsiteY1376" fmla="*/ 6253329 h 6791323"/>
              <a:gd name="connsiteX1377" fmla="*/ 3253272 w 7219949"/>
              <a:gd name="connsiteY1377" fmla="*/ 6221688 h 6791323"/>
              <a:gd name="connsiteX1378" fmla="*/ 3228103 w 7219949"/>
              <a:gd name="connsiteY1378" fmla="*/ 6196146 h 6791323"/>
              <a:gd name="connsiteX1379" fmla="*/ 3214853 w 7219949"/>
              <a:gd name="connsiteY1379" fmla="*/ 6189721 h 6791323"/>
              <a:gd name="connsiteX1380" fmla="*/ 3198411 w 7219949"/>
              <a:gd name="connsiteY1380" fmla="*/ 6170439 h 6791323"/>
              <a:gd name="connsiteX1381" fmla="*/ 3198039 w 7219949"/>
              <a:gd name="connsiteY1381" fmla="*/ 6165329 h 6791323"/>
              <a:gd name="connsiteX1382" fmla="*/ 3206767 w 7219949"/>
              <a:gd name="connsiteY1382" fmla="*/ 6171590 h 6791323"/>
              <a:gd name="connsiteX1383" fmla="*/ 3228795 w 7219949"/>
              <a:gd name="connsiteY1383" fmla="*/ 6195320 h 6791323"/>
              <a:gd name="connsiteX1384" fmla="*/ 3264767 w 7219949"/>
              <a:gd name="connsiteY1384" fmla="*/ 6224652 h 6791323"/>
              <a:gd name="connsiteX1385" fmla="*/ 3279452 w 7219949"/>
              <a:gd name="connsiteY1385" fmla="*/ 6240473 h 6791323"/>
              <a:gd name="connsiteX1386" fmla="*/ 3354959 w 7219949"/>
              <a:gd name="connsiteY1386" fmla="*/ 6317103 h 6791323"/>
              <a:gd name="connsiteX1387" fmla="*/ 3366826 w 7219949"/>
              <a:gd name="connsiteY1387" fmla="*/ 6325175 h 6791323"/>
              <a:gd name="connsiteX1388" fmla="*/ 3325906 w 7219949"/>
              <a:gd name="connsiteY1388" fmla="*/ 6279525 h 6791323"/>
              <a:gd name="connsiteX1389" fmla="*/ 3326599 w 7219949"/>
              <a:gd name="connsiteY1389" fmla="*/ 6278701 h 6791323"/>
              <a:gd name="connsiteX1390" fmla="*/ 3368210 w 7219949"/>
              <a:gd name="connsiteY1390" fmla="*/ 6323526 h 6791323"/>
              <a:gd name="connsiteX1391" fmla="*/ 3407373 w 7219949"/>
              <a:gd name="connsiteY1391" fmla="*/ 6365714 h 6791323"/>
              <a:gd name="connsiteX1392" fmla="*/ 3417854 w 7219949"/>
              <a:gd name="connsiteY1392" fmla="*/ 6375437 h 6791323"/>
              <a:gd name="connsiteX1393" fmla="*/ 3433552 w 7219949"/>
              <a:gd name="connsiteY1393" fmla="*/ 6384497 h 6791323"/>
              <a:gd name="connsiteX1394" fmla="*/ 3453826 w 7219949"/>
              <a:gd name="connsiteY1394" fmla="*/ 6404767 h 6791323"/>
              <a:gd name="connsiteX1395" fmla="*/ 3470268 w 7219949"/>
              <a:gd name="connsiteY1395" fmla="*/ 6424049 h 6791323"/>
              <a:gd name="connsiteX1396" fmla="*/ 3480059 w 7219949"/>
              <a:gd name="connsiteY1396" fmla="*/ 6434595 h 6791323"/>
              <a:gd name="connsiteX1397" fmla="*/ 3475484 w 7219949"/>
              <a:gd name="connsiteY1397" fmla="*/ 6423388 h 6791323"/>
              <a:gd name="connsiteX1398" fmla="*/ 3483146 w 7219949"/>
              <a:gd name="connsiteY1398" fmla="*/ 6425363 h 6791323"/>
              <a:gd name="connsiteX1399" fmla="*/ 3497460 w 7219949"/>
              <a:gd name="connsiteY1399" fmla="*/ 6436073 h 6791323"/>
              <a:gd name="connsiteX1400" fmla="*/ 3505495 w 7219949"/>
              <a:gd name="connsiteY1400" fmla="*/ 6443159 h 6791323"/>
              <a:gd name="connsiteX1401" fmla="*/ 3540455 w 7219949"/>
              <a:gd name="connsiteY1401" fmla="*/ 6479249 h 6791323"/>
              <a:gd name="connsiteX1402" fmla="*/ 3546734 w 7219949"/>
              <a:gd name="connsiteY1402" fmla="*/ 6482873 h 6791323"/>
              <a:gd name="connsiteX1403" fmla="*/ 3543223 w 7219949"/>
              <a:gd name="connsiteY1403" fmla="*/ 6475951 h 6791323"/>
              <a:gd name="connsiteX1404" fmla="*/ 3514490 w 7219949"/>
              <a:gd name="connsiteY1404" fmla="*/ 6432441 h 6791323"/>
              <a:gd name="connsiteX1405" fmla="*/ 3505763 w 7219949"/>
              <a:gd name="connsiteY1405" fmla="*/ 6426179 h 6791323"/>
              <a:gd name="connsiteX1406" fmla="*/ 3491129 w 7219949"/>
              <a:gd name="connsiteY1406" fmla="*/ 6421403 h 6791323"/>
              <a:gd name="connsiteX1407" fmla="*/ 3483093 w 7219949"/>
              <a:gd name="connsiteY1407" fmla="*/ 6414318 h 6791323"/>
              <a:gd name="connsiteX1408" fmla="*/ 3458245 w 7219949"/>
              <a:gd name="connsiteY1408" fmla="*/ 6382841 h 6791323"/>
              <a:gd name="connsiteX1409" fmla="*/ 3441804 w 7219949"/>
              <a:gd name="connsiteY1409" fmla="*/ 6363558 h 6791323"/>
              <a:gd name="connsiteX1410" fmla="*/ 3428553 w 7219949"/>
              <a:gd name="connsiteY1410" fmla="*/ 6357135 h 6791323"/>
              <a:gd name="connsiteX1411" fmla="*/ 3408973 w 7219949"/>
              <a:gd name="connsiteY1411" fmla="*/ 6336040 h 6791323"/>
              <a:gd name="connsiteX1412" fmla="*/ 3407536 w 7219949"/>
              <a:gd name="connsiteY1412" fmla="*/ 6326645 h 6791323"/>
              <a:gd name="connsiteX1413" fmla="*/ 3397373 w 7219949"/>
              <a:gd name="connsiteY1413" fmla="*/ 6310987 h 6791323"/>
              <a:gd name="connsiteX1414" fmla="*/ 3384071 w 7219949"/>
              <a:gd name="connsiteY1414" fmla="*/ 6293517 h 6791323"/>
              <a:gd name="connsiteX1415" fmla="*/ 3361721 w 7219949"/>
              <a:gd name="connsiteY1415" fmla="*/ 6275721 h 6791323"/>
              <a:gd name="connsiteX1416" fmla="*/ 3321919 w 7219949"/>
              <a:gd name="connsiteY1416" fmla="*/ 6245403 h 6791323"/>
              <a:gd name="connsiteX1417" fmla="*/ 3306169 w 7219949"/>
              <a:gd name="connsiteY1417" fmla="*/ 6225297 h 6791323"/>
              <a:gd name="connsiteX1418" fmla="*/ 3289355 w 7219949"/>
              <a:gd name="connsiteY1418" fmla="*/ 6200905 h 6791323"/>
              <a:gd name="connsiteX1419" fmla="*/ 3261738 w 7219949"/>
              <a:gd name="connsiteY1419" fmla="*/ 6172726 h 6791323"/>
              <a:gd name="connsiteX1420" fmla="*/ 3254768 w 7219949"/>
              <a:gd name="connsiteY1420" fmla="*/ 6169925 h 6791323"/>
              <a:gd name="connsiteX1421" fmla="*/ 3216617 w 7219949"/>
              <a:gd name="connsiteY1421" fmla="*/ 6120978 h 6791323"/>
              <a:gd name="connsiteX1422" fmla="*/ 3189692 w 7219949"/>
              <a:gd name="connsiteY1422" fmla="*/ 6091974 h 6791323"/>
              <a:gd name="connsiteX1423" fmla="*/ 3129192 w 7219949"/>
              <a:gd name="connsiteY1423" fmla="*/ 6025230 h 6791323"/>
              <a:gd name="connsiteX1424" fmla="*/ 3112750 w 7219949"/>
              <a:gd name="connsiteY1424" fmla="*/ 6005949 h 6791323"/>
              <a:gd name="connsiteX1425" fmla="*/ 3092477 w 7219949"/>
              <a:gd name="connsiteY1425" fmla="*/ 5985679 h 6791323"/>
              <a:gd name="connsiteX1426" fmla="*/ 3070448 w 7219949"/>
              <a:gd name="connsiteY1426" fmla="*/ 5961948 h 6791323"/>
              <a:gd name="connsiteX1427" fmla="*/ 3063848 w 7219949"/>
              <a:gd name="connsiteY1427" fmla="*/ 5964259 h 6791323"/>
              <a:gd name="connsiteX1428" fmla="*/ 3032401 w 7219949"/>
              <a:gd name="connsiteY1428" fmla="*/ 5935092 h 6791323"/>
              <a:gd name="connsiteX1429" fmla="*/ 3025750 w 7219949"/>
              <a:gd name="connsiteY1429" fmla="*/ 5926357 h 6791323"/>
              <a:gd name="connsiteX1430" fmla="*/ 3018778 w 7219949"/>
              <a:gd name="connsiteY1430" fmla="*/ 5923557 h 6791323"/>
              <a:gd name="connsiteX1431" fmla="*/ 3021598 w 7219949"/>
              <a:gd name="connsiteY1431" fmla="*/ 5931304 h 6791323"/>
              <a:gd name="connsiteX1432" fmla="*/ 3041871 w 7219949"/>
              <a:gd name="connsiteY1432" fmla="*/ 5951573 h 6791323"/>
              <a:gd name="connsiteX1433" fmla="*/ 3062517 w 7219949"/>
              <a:gd name="connsiteY1433" fmla="*/ 5976953 h 6791323"/>
              <a:gd name="connsiteX1434" fmla="*/ 3065708 w 7219949"/>
              <a:gd name="connsiteY1434" fmla="*/ 5989810 h 6791323"/>
              <a:gd name="connsiteX1435" fmla="*/ 3076564 w 7219949"/>
              <a:gd name="connsiteY1435" fmla="*/ 6004642 h 6791323"/>
              <a:gd name="connsiteX1436" fmla="*/ 3108703 w 7219949"/>
              <a:gd name="connsiteY1436" fmla="*/ 6032985 h 6791323"/>
              <a:gd name="connsiteX1437" fmla="*/ 3120941 w 7219949"/>
              <a:gd name="connsiteY1437" fmla="*/ 6046170 h 6791323"/>
              <a:gd name="connsiteX1438" fmla="*/ 3123761 w 7219949"/>
              <a:gd name="connsiteY1438" fmla="*/ 6053916 h 6791323"/>
              <a:gd name="connsiteX1439" fmla="*/ 3117853 w 7219949"/>
              <a:gd name="connsiteY1439" fmla="*/ 6055402 h 6791323"/>
              <a:gd name="connsiteX1440" fmla="*/ 3100399 w 7219949"/>
              <a:gd name="connsiteY1440" fmla="*/ 6042880 h 6791323"/>
              <a:gd name="connsiteX1441" fmla="*/ 3096569 w 7219949"/>
              <a:gd name="connsiteY1441" fmla="*/ 6041891 h 6791323"/>
              <a:gd name="connsiteX1442" fmla="*/ 3100772 w 7219949"/>
              <a:gd name="connsiteY1442" fmla="*/ 6047990 h 6791323"/>
              <a:gd name="connsiteX1443" fmla="*/ 3125940 w 7219949"/>
              <a:gd name="connsiteY1443" fmla="*/ 6073532 h 6791323"/>
              <a:gd name="connsiteX1444" fmla="*/ 3128388 w 7219949"/>
              <a:gd name="connsiteY1444" fmla="*/ 6076169 h 6791323"/>
              <a:gd name="connsiteX1445" fmla="*/ 3127004 w 7219949"/>
              <a:gd name="connsiteY1445" fmla="*/ 6077818 h 6791323"/>
              <a:gd name="connsiteX1446" fmla="*/ 3127376 w 7219949"/>
              <a:gd name="connsiteY1446" fmla="*/ 6082928 h 6791323"/>
              <a:gd name="connsiteX1447" fmla="*/ 3144510 w 7219949"/>
              <a:gd name="connsiteY1447" fmla="*/ 6101386 h 6791323"/>
              <a:gd name="connsiteX1448" fmla="*/ 3120405 w 7219949"/>
              <a:gd name="connsiteY1448" fmla="*/ 6080129 h 6791323"/>
              <a:gd name="connsiteX1449" fmla="*/ 3115882 w 7219949"/>
              <a:gd name="connsiteY1449" fmla="*/ 6079966 h 6791323"/>
              <a:gd name="connsiteX1450" fmla="*/ 3104388 w 7219949"/>
              <a:gd name="connsiteY1450" fmla="*/ 6077001 h 6791323"/>
              <a:gd name="connsiteX1451" fmla="*/ 3094597 w 7219949"/>
              <a:gd name="connsiteY1451" fmla="*/ 6066455 h 6791323"/>
              <a:gd name="connsiteX1452" fmla="*/ 3093213 w 7219949"/>
              <a:gd name="connsiteY1452" fmla="*/ 6068104 h 6791323"/>
              <a:gd name="connsiteX1453" fmla="*/ 3092521 w 7219949"/>
              <a:gd name="connsiteY1453" fmla="*/ 6068928 h 6791323"/>
              <a:gd name="connsiteX1454" fmla="*/ 3136259 w 7219949"/>
              <a:gd name="connsiteY1454" fmla="*/ 6122325 h 6791323"/>
              <a:gd name="connsiteX1455" fmla="*/ 3162172 w 7219949"/>
              <a:gd name="connsiteY1455" fmla="*/ 6158088 h 6791323"/>
              <a:gd name="connsiteX1456" fmla="*/ 3165683 w 7219949"/>
              <a:gd name="connsiteY1456" fmla="*/ 6165011 h 6791323"/>
              <a:gd name="connsiteX1457" fmla="*/ 3156957 w 7219949"/>
              <a:gd name="connsiteY1457" fmla="*/ 6158749 h 6791323"/>
              <a:gd name="connsiteX1458" fmla="*/ 3134927 w 7219949"/>
              <a:gd name="connsiteY1458" fmla="*/ 6135019 h 6791323"/>
              <a:gd name="connsiteX1459" fmla="*/ 3129339 w 7219949"/>
              <a:gd name="connsiteY1459" fmla="*/ 6130570 h 6791323"/>
              <a:gd name="connsiteX1460" fmla="*/ 3130405 w 7219949"/>
              <a:gd name="connsiteY1460" fmla="*/ 6134855 h 6791323"/>
              <a:gd name="connsiteX1461" fmla="*/ 3143706 w 7219949"/>
              <a:gd name="connsiteY1461" fmla="*/ 6152325 h 6791323"/>
              <a:gd name="connsiteX1462" fmla="*/ 3165735 w 7219949"/>
              <a:gd name="connsiteY1462" fmla="*/ 6176055 h 6791323"/>
              <a:gd name="connsiteX1463" fmla="*/ 3165416 w 7219949"/>
              <a:gd name="connsiteY1463" fmla="*/ 6181991 h 6791323"/>
              <a:gd name="connsiteX1464" fmla="*/ 3164032 w 7219949"/>
              <a:gd name="connsiteY1464" fmla="*/ 6183639 h 6791323"/>
              <a:gd name="connsiteX1465" fmla="*/ 3123165 w 7219949"/>
              <a:gd name="connsiteY1465" fmla="*/ 6149035 h 6791323"/>
              <a:gd name="connsiteX1466" fmla="*/ 3038880 w 7219949"/>
              <a:gd name="connsiteY1466" fmla="*/ 6055101 h 6791323"/>
              <a:gd name="connsiteX1467" fmla="*/ 3025258 w 7219949"/>
              <a:gd name="connsiteY1467" fmla="*/ 6043565 h 6791323"/>
              <a:gd name="connsiteX1468" fmla="*/ 3036112 w 7219949"/>
              <a:gd name="connsiteY1468" fmla="*/ 6058397 h 6791323"/>
              <a:gd name="connsiteX1469" fmla="*/ 3064101 w 7219949"/>
              <a:gd name="connsiteY1469" fmla="*/ 6091687 h 6791323"/>
              <a:gd name="connsiteX1470" fmla="*/ 3095921 w 7219949"/>
              <a:gd name="connsiteY1470" fmla="*/ 6125964 h 6791323"/>
              <a:gd name="connsiteX1471" fmla="*/ 3144182 w 7219949"/>
              <a:gd name="connsiteY1471" fmla="*/ 6179525 h 6791323"/>
              <a:gd name="connsiteX1472" fmla="*/ 3218409 w 7219949"/>
              <a:gd name="connsiteY1472" fmla="*/ 6279893 h 6791323"/>
              <a:gd name="connsiteX1473" fmla="*/ 3245704 w 7219949"/>
              <a:gd name="connsiteY1473" fmla="*/ 6314007 h 6791323"/>
              <a:gd name="connsiteX1474" fmla="*/ 3251691 w 7219949"/>
              <a:gd name="connsiteY1474" fmla="*/ 6320063 h 6791323"/>
              <a:gd name="connsiteX1475" fmla="*/ 3253815 w 7219949"/>
              <a:gd name="connsiteY1475" fmla="*/ 6323689 h 6791323"/>
              <a:gd name="connsiteX1476" fmla="*/ 3254672 w 7219949"/>
              <a:gd name="connsiteY1476" fmla="*/ 6325327 h 6791323"/>
              <a:gd name="connsiteX1477" fmla="*/ 3249098 w 7219949"/>
              <a:gd name="connsiteY1477" fmla="*/ 6323154 h 6791323"/>
              <a:gd name="connsiteX1478" fmla="*/ 3243630 w 7219949"/>
              <a:gd name="connsiteY1478" fmla="*/ 6316480 h 6791323"/>
              <a:gd name="connsiteX1479" fmla="*/ 3116351 w 7219949"/>
              <a:gd name="connsiteY1479" fmla="*/ 6179370 h 6791323"/>
              <a:gd name="connsiteX1480" fmla="*/ 3072716 w 7219949"/>
              <a:gd name="connsiteY1480" fmla="*/ 6148063 h 6791323"/>
              <a:gd name="connsiteX1481" fmla="*/ 3071332 w 7219949"/>
              <a:gd name="connsiteY1481" fmla="*/ 6149712 h 6791323"/>
              <a:gd name="connsiteX1482" fmla="*/ 3075589 w 7219949"/>
              <a:gd name="connsiteY1482" fmla="*/ 6166854 h 6791323"/>
              <a:gd name="connsiteX1483" fmla="*/ 3086123 w 7219949"/>
              <a:gd name="connsiteY1483" fmla="*/ 6187622 h 6791323"/>
              <a:gd name="connsiteX1484" fmla="*/ 3099848 w 7219949"/>
              <a:gd name="connsiteY1484" fmla="*/ 6221246 h 6791323"/>
              <a:gd name="connsiteX1485" fmla="*/ 3115011 w 7219949"/>
              <a:gd name="connsiteY1485" fmla="*/ 6264268 h 6791323"/>
              <a:gd name="connsiteX1486" fmla="*/ 3124110 w 7219949"/>
              <a:gd name="connsiteY1486" fmla="*/ 6275638 h 6791323"/>
              <a:gd name="connsiteX1487" fmla="*/ 3149650 w 7219949"/>
              <a:gd name="connsiteY1487" fmla="*/ 6306291 h 6791323"/>
              <a:gd name="connsiteX1488" fmla="*/ 3158750 w 7219949"/>
              <a:gd name="connsiteY1488" fmla="*/ 6317663 h 6791323"/>
              <a:gd name="connsiteX1489" fmla="*/ 3178330 w 7219949"/>
              <a:gd name="connsiteY1489" fmla="*/ 6338757 h 6791323"/>
              <a:gd name="connsiteX1490" fmla="*/ 3214674 w 7219949"/>
              <a:gd name="connsiteY1490" fmla="*/ 6373199 h 6791323"/>
              <a:gd name="connsiteX1491" fmla="*/ 3238459 w 7219949"/>
              <a:gd name="connsiteY1491" fmla="*/ 6400390 h 6791323"/>
              <a:gd name="connsiteX1492" fmla="*/ 3275226 w 7219949"/>
              <a:gd name="connsiteY1492" fmla="*/ 6450987 h 6791323"/>
              <a:gd name="connsiteX1493" fmla="*/ 3323436 w 7219949"/>
              <a:gd name="connsiteY1493" fmla="*/ 6493501 h 6791323"/>
              <a:gd name="connsiteX1494" fmla="*/ 3327061 w 7219949"/>
              <a:gd name="connsiteY1494" fmla="*/ 6495637 h 6791323"/>
              <a:gd name="connsiteX1495" fmla="*/ 3332637 w 7219949"/>
              <a:gd name="connsiteY1495" fmla="*/ 6511649 h 6791323"/>
              <a:gd name="connsiteX1496" fmla="*/ 3305974 w 7219949"/>
              <a:gd name="connsiteY1496" fmla="*/ 6593704 h 6791323"/>
              <a:gd name="connsiteX1497" fmla="*/ 3148561 w 7219949"/>
              <a:gd name="connsiteY1497" fmla="*/ 6593635 h 6791323"/>
              <a:gd name="connsiteX1498" fmla="*/ 3036158 w 7219949"/>
              <a:gd name="connsiteY1498" fmla="*/ 6475482 h 6791323"/>
              <a:gd name="connsiteX1499" fmla="*/ 3006988 w 7219949"/>
              <a:gd name="connsiteY1499" fmla="*/ 6449530 h 6791323"/>
              <a:gd name="connsiteX1500" fmla="*/ 2881035 w 7219949"/>
              <a:gd name="connsiteY1500" fmla="*/ 6387703 h 6791323"/>
              <a:gd name="connsiteX1501" fmla="*/ 2601545 w 7219949"/>
              <a:gd name="connsiteY1501" fmla="*/ 6163648 h 6791323"/>
              <a:gd name="connsiteX1502" fmla="*/ 2600585 w 7219949"/>
              <a:gd name="connsiteY1502" fmla="*/ 6159591 h 6791323"/>
              <a:gd name="connsiteX1503" fmla="*/ 2522487 w 7219949"/>
              <a:gd name="connsiteY1503" fmla="*/ 6170247 h 6791323"/>
              <a:gd name="connsiteX1504" fmla="*/ 2448931 w 7219949"/>
              <a:gd name="connsiteY1504" fmla="*/ 6183875 h 6791323"/>
              <a:gd name="connsiteX1505" fmla="*/ 2419759 w 7219949"/>
              <a:gd name="connsiteY1505" fmla="*/ 6157925 h 6791323"/>
              <a:gd name="connsiteX1506" fmla="*/ 2396091 w 7219949"/>
              <a:gd name="connsiteY1506" fmla="*/ 6139007 h 6791323"/>
              <a:gd name="connsiteX1507" fmla="*/ 2382022 w 7219949"/>
              <a:gd name="connsiteY1507" fmla="*/ 6160681 h 6791323"/>
              <a:gd name="connsiteX1508" fmla="*/ 2406651 w 7219949"/>
              <a:gd name="connsiteY1508" fmla="*/ 6183659 h 6791323"/>
              <a:gd name="connsiteX1509" fmla="*/ 2430579 w 7219949"/>
              <a:gd name="connsiteY1509" fmla="*/ 6219902 h 6791323"/>
              <a:gd name="connsiteX1510" fmla="*/ 2395978 w 7219949"/>
              <a:gd name="connsiteY1510" fmla="*/ 6252159 h 6791323"/>
              <a:gd name="connsiteX1511" fmla="*/ 2358240 w 7219949"/>
              <a:gd name="connsiteY1511" fmla="*/ 6254914 h 6791323"/>
              <a:gd name="connsiteX1512" fmla="*/ 2305988 w 7219949"/>
              <a:gd name="connsiteY1512" fmla="*/ 6309935 h 6791323"/>
              <a:gd name="connsiteX1513" fmla="*/ 2255398 w 7219949"/>
              <a:gd name="connsiteY1513" fmla="*/ 6355747 h 6791323"/>
              <a:gd name="connsiteX1514" fmla="*/ 2032996 w 7219949"/>
              <a:gd name="connsiteY1514" fmla="*/ 6340601 h 6791323"/>
              <a:gd name="connsiteX1515" fmla="*/ 2012908 w 7219949"/>
              <a:gd name="connsiteY1515" fmla="*/ 6320596 h 6791323"/>
              <a:gd name="connsiteX1516" fmla="*/ 2127785 w 7219949"/>
              <a:gd name="connsiteY1516" fmla="*/ 6303125 h 6791323"/>
              <a:gd name="connsiteX1517" fmla="*/ 2231843 w 7219949"/>
              <a:gd name="connsiteY1517" fmla="*/ 6223676 h 6791323"/>
              <a:gd name="connsiteX1518" fmla="*/ 2279365 w 7219949"/>
              <a:gd name="connsiteY1518" fmla="*/ 6213598 h 6791323"/>
              <a:gd name="connsiteX1519" fmla="*/ 2314152 w 7219949"/>
              <a:gd name="connsiteY1519" fmla="*/ 6133427 h 6791323"/>
              <a:gd name="connsiteX1520" fmla="*/ 2277818 w 7219949"/>
              <a:gd name="connsiteY1520" fmla="*/ 6109652 h 6791323"/>
              <a:gd name="connsiteX1521" fmla="*/ 2157180 w 7219949"/>
              <a:gd name="connsiteY1521" fmla="*/ 6102766 h 6791323"/>
              <a:gd name="connsiteX1522" fmla="*/ 2033218 w 7219949"/>
              <a:gd name="connsiteY1522" fmla="*/ 6114297 h 6791323"/>
              <a:gd name="connsiteX1523" fmla="*/ 1852209 w 7219949"/>
              <a:gd name="connsiteY1523" fmla="*/ 6160547 h 6791323"/>
              <a:gd name="connsiteX1524" fmla="*/ 1620979 w 7219949"/>
              <a:gd name="connsiteY1524" fmla="*/ 6156781 h 6791323"/>
              <a:gd name="connsiteX1525" fmla="*/ 1575819 w 7219949"/>
              <a:gd name="connsiteY1525" fmla="*/ 6144386 h 6791323"/>
              <a:gd name="connsiteX1526" fmla="*/ 1606836 w 7219949"/>
              <a:gd name="connsiteY1526" fmla="*/ 6113217 h 6791323"/>
              <a:gd name="connsiteX1527" fmla="*/ 1084447 w 7219949"/>
              <a:gd name="connsiteY1527" fmla="*/ 6128232 h 6791323"/>
              <a:gd name="connsiteX1528" fmla="*/ 1292192 w 7219949"/>
              <a:gd name="connsiteY1528" fmla="*/ 6065165 h 6791323"/>
              <a:gd name="connsiteX1529" fmla="*/ 1482990 w 7219949"/>
              <a:gd name="connsiteY1529" fmla="*/ 6011592 h 6791323"/>
              <a:gd name="connsiteX1530" fmla="*/ 1464564 w 7219949"/>
              <a:gd name="connsiteY1530" fmla="*/ 5982380 h 6791323"/>
              <a:gd name="connsiteX1531" fmla="*/ 1495840 w 7219949"/>
              <a:gd name="connsiteY1531" fmla="*/ 5968533 h 6791323"/>
              <a:gd name="connsiteX1532" fmla="*/ 1543621 w 7219949"/>
              <a:gd name="connsiteY1532" fmla="*/ 5975782 h 6791323"/>
              <a:gd name="connsiteX1533" fmla="*/ 1605214 w 7219949"/>
              <a:gd name="connsiteY1533" fmla="*/ 5944029 h 6791323"/>
              <a:gd name="connsiteX1534" fmla="*/ 1439418 w 7219949"/>
              <a:gd name="connsiteY1534" fmla="*/ 5924753 h 6791323"/>
              <a:gd name="connsiteX1535" fmla="*/ 1476898 w 7219949"/>
              <a:gd name="connsiteY1535" fmla="*/ 5904672 h 6791323"/>
              <a:gd name="connsiteX1536" fmla="*/ 1642437 w 7219949"/>
              <a:gd name="connsiteY1536" fmla="*/ 5906626 h 6791323"/>
              <a:gd name="connsiteX1537" fmla="*/ 1804063 w 7219949"/>
              <a:gd name="connsiteY1537" fmla="*/ 5827103 h 6791323"/>
              <a:gd name="connsiteX1538" fmla="*/ 1510980 w 7219949"/>
              <a:gd name="connsiteY1538" fmla="*/ 5837767 h 6791323"/>
              <a:gd name="connsiteX1539" fmla="*/ 1343782 w 7219949"/>
              <a:gd name="connsiteY1539" fmla="*/ 5845016 h 6791323"/>
              <a:gd name="connsiteX1540" fmla="*/ 1279493 w 7219949"/>
              <a:gd name="connsiteY1540" fmla="*/ 5816674 h 6791323"/>
              <a:gd name="connsiteX1541" fmla="*/ 1212326 w 7219949"/>
              <a:gd name="connsiteY1541" fmla="*/ 5776157 h 6791323"/>
              <a:gd name="connsiteX1542" fmla="*/ 1119125 w 7219949"/>
              <a:gd name="connsiteY1542" fmla="*/ 5739191 h 6791323"/>
              <a:gd name="connsiteX1543" fmla="*/ 1112405 w 7219949"/>
              <a:gd name="connsiteY1543" fmla="*/ 5710776 h 6791323"/>
              <a:gd name="connsiteX1544" fmla="*/ 1132938 w 7219949"/>
              <a:gd name="connsiteY1544" fmla="*/ 5700191 h 6791323"/>
              <a:gd name="connsiteX1545" fmla="*/ 1404971 w 7219949"/>
              <a:gd name="connsiteY1545" fmla="*/ 5665463 h 6791323"/>
              <a:gd name="connsiteX1546" fmla="*/ 1419998 w 7219949"/>
              <a:gd name="connsiteY1546" fmla="*/ 5647849 h 6791323"/>
              <a:gd name="connsiteX1547" fmla="*/ 1404454 w 7219949"/>
              <a:gd name="connsiteY1547" fmla="*/ 5630814 h 6791323"/>
              <a:gd name="connsiteX1548" fmla="*/ 1370296 w 7219949"/>
              <a:gd name="connsiteY1548" fmla="*/ 5632483 h 6791323"/>
              <a:gd name="connsiteX1549" fmla="*/ 947239 w 7219949"/>
              <a:gd name="connsiteY1549" fmla="*/ 5612992 h 6791323"/>
              <a:gd name="connsiteX1550" fmla="*/ 649801 w 7219949"/>
              <a:gd name="connsiteY1550" fmla="*/ 5572766 h 6791323"/>
              <a:gd name="connsiteX1551" fmla="*/ 613465 w 7219949"/>
              <a:gd name="connsiteY1551" fmla="*/ 5548992 h 6791323"/>
              <a:gd name="connsiteX1552" fmla="*/ 652607 w 7219949"/>
              <a:gd name="connsiteY1552" fmla="*/ 5519706 h 6791323"/>
              <a:gd name="connsiteX1553" fmla="*/ 717339 w 7219949"/>
              <a:gd name="connsiteY1553" fmla="*/ 5517458 h 6791323"/>
              <a:gd name="connsiteX1554" fmla="*/ 1048459 w 7219949"/>
              <a:gd name="connsiteY1554" fmla="*/ 5518877 h 6791323"/>
              <a:gd name="connsiteX1555" fmla="*/ 1033426 w 7219949"/>
              <a:gd name="connsiteY1555" fmla="*/ 5513068 h 6791323"/>
              <a:gd name="connsiteX1556" fmla="*/ 943479 w 7219949"/>
              <a:gd name="connsiteY1556" fmla="*/ 5472628 h 6791323"/>
              <a:gd name="connsiteX1557" fmla="*/ 906387 w 7219949"/>
              <a:gd name="connsiteY1557" fmla="*/ 5443222 h 6791323"/>
              <a:gd name="connsiteX1558" fmla="*/ 798818 w 7219949"/>
              <a:gd name="connsiteY1558" fmla="*/ 5359191 h 6791323"/>
              <a:gd name="connsiteX1559" fmla="*/ 769144 w 7219949"/>
              <a:gd name="connsiteY1559" fmla="*/ 5342389 h 6791323"/>
              <a:gd name="connsiteX1560" fmla="*/ 702380 w 7219949"/>
              <a:gd name="connsiteY1560" fmla="*/ 5308776 h 6791323"/>
              <a:gd name="connsiteX1561" fmla="*/ 620777 w 7219949"/>
              <a:gd name="connsiteY1561" fmla="*/ 5359191 h 6791323"/>
              <a:gd name="connsiteX1562" fmla="*/ 505791 w 7219949"/>
              <a:gd name="connsiteY1562" fmla="*/ 5375996 h 6791323"/>
              <a:gd name="connsiteX1563" fmla="*/ 179385 w 7219949"/>
              <a:gd name="connsiteY1563" fmla="*/ 5119718 h 6791323"/>
              <a:gd name="connsiteX1564" fmla="*/ 75524 w 7219949"/>
              <a:gd name="connsiteY1564" fmla="*/ 5018886 h 6791323"/>
              <a:gd name="connsiteX1565" fmla="*/ 12469 w 7219949"/>
              <a:gd name="connsiteY1565" fmla="*/ 4918053 h 6791323"/>
              <a:gd name="connsiteX1566" fmla="*/ 1 w 7219949"/>
              <a:gd name="connsiteY1566" fmla="*/ 4899377 h 679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</a:cxnLst>
            <a:rect l="l" t="t" r="r" b="b"/>
            <a:pathLst>
              <a:path w="7219949" h="6791323">
                <a:moveTo>
                  <a:pt x="6373343" y="5762674"/>
                </a:moveTo>
                <a:cubicBezTo>
                  <a:pt x="6389141" y="5770824"/>
                  <a:pt x="6403089" y="5781671"/>
                  <a:pt x="6413754" y="5791064"/>
                </a:cubicBezTo>
                <a:lnTo>
                  <a:pt x="6422746" y="5798985"/>
                </a:lnTo>
                <a:lnTo>
                  <a:pt x="6422797" y="5799972"/>
                </a:lnTo>
                <a:lnTo>
                  <a:pt x="6417097" y="5796731"/>
                </a:lnTo>
                <a:cubicBezTo>
                  <a:pt x="6416481" y="5797629"/>
                  <a:pt x="6421813" y="5802326"/>
                  <a:pt x="6421197" y="5803224"/>
                </a:cubicBezTo>
                <a:lnTo>
                  <a:pt x="6423069" y="5805289"/>
                </a:lnTo>
                <a:lnTo>
                  <a:pt x="6423280" y="5809382"/>
                </a:lnTo>
                <a:lnTo>
                  <a:pt x="6409944" y="5797636"/>
                </a:lnTo>
                <a:close/>
                <a:moveTo>
                  <a:pt x="1540022" y="5527312"/>
                </a:moveTo>
                <a:cubicBezTo>
                  <a:pt x="1533822" y="5526853"/>
                  <a:pt x="1527910" y="5527508"/>
                  <a:pt x="1522578" y="5529871"/>
                </a:cubicBezTo>
                <a:lnTo>
                  <a:pt x="1509084" y="5542239"/>
                </a:lnTo>
                <a:lnTo>
                  <a:pt x="1523166" y="5546372"/>
                </a:lnTo>
                <a:cubicBezTo>
                  <a:pt x="1532229" y="5547156"/>
                  <a:pt x="1541462" y="5546122"/>
                  <a:pt x="1550935" y="5543314"/>
                </a:cubicBezTo>
                <a:lnTo>
                  <a:pt x="1571395" y="5533722"/>
                </a:lnTo>
                <a:lnTo>
                  <a:pt x="1559206" y="5531447"/>
                </a:lnTo>
                <a:close/>
                <a:moveTo>
                  <a:pt x="1444220" y="5502038"/>
                </a:moveTo>
                <a:lnTo>
                  <a:pt x="1442366" y="5504927"/>
                </a:lnTo>
                <a:lnTo>
                  <a:pt x="1445716" y="5504667"/>
                </a:lnTo>
                <a:close/>
                <a:moveTo>
                  <a:pt x="1109001" y="5399894"/>
                </a:moveTo>
                <a:cubicBezTo>
                  <a:pt x="1095787" y="5398318"/>
                  <a:pt x="1090919" y="5418013"/>
                  <a:pt x="1088139" y="5430615"/>
                </a:cubicBezTo>
                <a:cubicBezTo>
                  <a:pt x="1080719" y="5460025"/>
                  <a:pt x="1128939" y="5502038"/>
                  <a:pt x="1154903" y="5493637"/>
                </a:cubicBezTo>
                <a:cubicBezTo>
                  <a:pt x="1173449" y="5485233"/>
                  <a:pt x="1184577" y="5485233"/>
                  <a:pt x="1199413" y="5502038"/>
                </a:cubicBezTo>
                <a:lnTo>
                  <a:pt x="1203154" y="5506753"/>
                </a:lnTo>
                <a:lnTo>
                  <a:pt x="1221483" y="5500369"/>
                </a:lnTo>
                <a:cubicBezTo>
                  <a:pt x="1232573" y="5497546"/>
                  <a:pt x="1243522" y="5496670"/>
                  <a:pt x="1254063" y="5500404"/>
                </a:cubicBezTo>
                <a:lnTo>
                  <a:pt x="1257548" y="5502518"/>
                </a:lnTo>
                <a:lnTo>
                  <a:pt x="1259224" y="5501513"/>
                </a:lnTo>
                <a:cubicBezTo>
                  <a:pt x="1262470" y="5502038"/>
                  <a:pt x="1266180" y="5504139"/>
                  <a:pt x="1269888" y="5506239"/>
                </a:cubicBezTo>
                <a:lnTo>
                  <a:pt x="1271060" y="5511704"/>
                </a:lnTo>
                <a:lnTo>
                  <a:pt x="1284187" y="5528103"/>
                </a:lnTo>
                <a:cubicBezTo>
                  <a:pt x="1288728" y="5531073"/>
                  <a:pt x="1292311" y="5529986"/>
                  <a:pt x="1295893" y="5528899"/>
                </a:cubicBezTo>
                <a:cubicBezTo>
                  <a:pt x="1306638" y="5525637"/>
                  <a:pt x="1317803" y="5524150"/>
                  <a:pt x="1329134" y="5523362"/>
                </a:cubicBezTo>
                <a:lnTo>
                  <a:pt x="1345023" y="5522735"/>
                </a:lnTo>
                <a:lnTo>
                  <a:pt x="1332945" y="5502038"/>
                </a:lnTo>
                <a:cubicBezTo>
                  <a:pt x="1321818" y="5481032"/>
                  <a:pt x="1329234" y="5443220"/>
                  <a:pt x="1306980" y="5439018"/>
                </a:cubicBezTo>
                <a:cubicBezTo>
                  <a:pt x="1262471" y="5430615"/>
                  <a:pt x="1217960" y="5405407"/>
                  <a:pt x="1173450" y="5413812"/>
                </a:cubicBezTo>
                <a:cubicBezTo>
                  <a:pt x="1154903" y="5418012"/>
                  <a:pt x="1140066" y="5426415"/>
                  <a:pt x="1125229" y="5409611"/>
                </a:cubicBezTo>
                <a:cubicBezTo>
                  <a:pt x="1118737" y="5403308"/>
                  <a:pt x="1113406" y="5400419"/>
                  <a:pt x="1109001" y="5399894"/>
                </a:cubicBezTo>
                <a:close/>
                <a:moveTo>
                  <a:pt x="1" y="5033886"/>
                </a:moveTo>
                <a:lnTo>
                  <a:pt x="20697" y="5050987"/>
                </a:lnTo>
                <a:cubicBezTo>
                  <a:pt x="27074" y="5061686"/>
                  <a:pt x="30087" y="5076653"/>
                  <a:pt x="27306" y="5098712"/>
                </a:cubicBezTo>
                <a:cubicBezTo>
                  <a:pt x="23597" y="5123918"/>
                  <a:pt x="60687" y="5128120"/>
                  <a:pt x="75524" y="5149127"/>
                </a:cubicBezTo>
                <a:cubicBezTo>
                  <a:pt x="134871" y="5233153"/>
                  <a:pt x="216473" y="5275165"/>
                  <a:pt x="309203" y="5291971"/>
                </a:cubicBezTo>
                <a:cubicBezTo>
                  <a:pt x="338877" y="5300375"/>
                  <a:pt x="353715" y="5317180"/>
                  <a:pt x="353715" y="5350789"/>
                </a:cubicBezTo>
                <a:cubicBezTo>
                  <a:pt x="309203" y="5375997"/>
                  <a:pt x="268403" y="5363394"/>
                  <a:pt x="223891" y="5333986"/>
                </a:cubicBezTo>
                <a:cubicBezTo>
                  <a:pt x="171963" y="5296173"/>
                  <a:pt x="105199" y="5287770"/>
                  <a:pt x="45852" y="5266763"/>
                </a:cubicBezTo>
                <a:lnTo>
                  <a:pt x="1" y="5245499"/>
                </a:lnTo>
                <a:close/>
                <a:moveTo>
                  <a:pt x="6018519" y="3828679"/>
                </a:moveTo>
                <a:cubicBezTo>
                  <a:pt x="6029739" y="3830275"/>
                  <a:pt x="6044375" y="3839886"/>
                  <a:pt x="6061272" y="3852562"/>
                </a:cubicBezTo>
                <a:lnTo>
                  <a:pt x="6123598" y="3899316"/>
                </a:lnTo>
                <a:lnTo>
                  <a:pt x="6135571" y="3918704"/>
                </a:lnTo>
                <a:lnTo>
                  <a:pt x="6095110" y="3884769"/>
                </a:lnTo>
                <a:cubicBezTo>
                  <a:pt x="6086661" y="3878430"/>
                  <a:pt x="6074842" y="3870928"/>
                  <a:pt x="6067502" y="3862695"/>
                </a:cubicBezTo>
                <a:cubicBezTo>
                  <a:pt x="6065242" y="3859633"/>
                  <a:pt x="6062425" y="3857521"/>
                  <a:pt x="6058500" y="3857305"/>
                </a:cubicBezTo>
                <a:cubicBezTo>
                  <a:pt x="6049541" y="3858772"/>
                  <a:pt x="6043909" y="3854548"/>
                  <a:pt x="6028122" y="3839975"/>
                </a:cubicBezTo>
                <a:cubicBezTo>
                  <a:pt x="6025860" y="3836914"/>
                  <a:pt x="6020227" y="3832690"/>
                  <a:pt x="6018519" y="3828679"/>
                </a:cubicBezTo>
                <a:close/>
                <a:moveTo>
                  <a:pt x="5917528" y="3369309"/>
                </a:moveTo>
                <a:lnTo>
                  <a:pt x="5932912" y="3381207"/>
                </a:lnTo>
                <a:lnTo>
                  <a:pt x="5934660" y="3383263"/>
                </a:lnTo>
                <a:lnTo>
                  <a:pt x="5930917" y="3380432"/>
                </a:lnTo>
                <a:close/>
                <a:moveTo>
                  <a:pt x="6015135" y="2860684"/>
                </a:moveTo>
                <a:lnTo>
                  <a:pt x="6020320" y="2864266"/>
                </a:lnTo>
                <a:lnTo>
                  <a:pt x="6021276" y="2864967"/>
                </a:lnTo>
                <a:lnTo>
                  <a:pt x="6021151" y="2865757"/>
                </a:lnTo>
                <a:lnTo>
                  <a:pt x="6017986" y="2863246"/>
                </a:lnTo>
                <a:close/>
                <a:moveTo>
                  <a:pt x="5801996" y="2690461"/>
                </a:moveTo>
                <a:cubicBezTo>
                  <a:pt x="5802414" y="2690607"/>
                  <a:pt x="5803170" y="2691043"/>
                  <a:pt x="5803170" y="2691043"/>
                </a:cubicBezTo>
                <a:cubicBezTo>
                  <a:pt x="5805868" y="2693372"/>
                  <a:pt x="5805868" y="2693372"/>
                  <a:pt x="5805707" y="2693665"/>
                </a:cubicBezTo>
                <a:lnTo>
                  <a:pt x="5803117" y="2692169"/>
                </a:lnTo>
                <a:lnTo>
                  <a:pt x="5802846" y="2691627"/>
                </a:lnTo>
                <a:cubicBezTo>
                  <a:pt x="5801497" y="2690463"/>
                  <a:pt x="5801578" y="2690317"/>
                  <a:pt x="5801996" y="2690461"/>
                </a:cubicBezTo>
                <a:close/>
                <a:moveTo>
                  <a:pt x="5712609" y="2643924"/>
                </a:moveTo>
                <a:lnTo>
                  <a:pt x="5716036" y="2646416"/>
                </a:lnTo>
                <a:lnTo>
                  <a:pt x="5712958" y="2644329"/>
                </a:lnTo>
                <a:close/>
                <a:moveTo>
                  <a:pt x="6874443" y="1314142"/>
                </a:moveTo>
                <a:cubicBezTo>
                  <a:pt x="6878353" y="1314585"/>
                  <a:pt x="6883785" y="1319137"/>
                  <a:pt x="6887098" y="1320495"/>
                </a:cubicBezTo>
                <a:cubicBezTo>
                  <a:pt x="6904587" y="1332314"/>
                  <a:pt x="6910018" y="1336864"/>
                  <a:pt x="6911869" y="1346903"/>
                </a:cubicBezTo>
                <a:cubicBezTo>
                  <a:pt x="6913391" y="1351008"/>
                  <a:pt x="6916106" y="1353282"/>
                  <a:pt x="6919419" y="1354642"/>
                </a:cubicBezTo>
                <a:cubicBezTo>
                  <a:pt x="6928761" y="1359638"/>
                  <a:pt x="6939027" y="1369651"/>
                  <a:pt x="6947175" y="1376475"/>
                </a:cubicBezTo>
                <a:cubicBezTo>
                  <a:pt x="6963470" y="1390124"/>
                  <a:pt x="6977050" y="1401498"/>
                  <a:pt x="6995137" y="1412403"/>
                </a:cubicBezTo>
                <a:cubicBezTo>
                  <a:pt x="7001165" y="1416038"/>
                  <a:pt x="7012625" y="1424223"/>
                  <a:pt x="7014744" y="1427412"/>
                </a:cubicBezTo>
                <a:cubicBezTo>
                  <a:pt x="7023818" y="1439255"/>
                  <a:pt x="7038590" y="1448799"/>
                  <a:pt x="7045544" y="1457454"/>
                </a:cubicBezTo>
                <a:cubicBezTo>
                  <a:pt x="7050379" y="1462919"/>
                  <a:pt x="7055811" y="1467467"/>
                  <a:pt x="7061838" y="1471102"/>
                </a:cubicBezTo>
                <a:cubicBezTo>
                  <a:pt x="7073897" y="1478372"/>
                  <a:pt x="7082045" y="1485196"/>
                  <a:pt x="7091714" y="1496126"/>
                </a:cubicBezTo>
                <a:cubicBezTo>
                  <a:pt x="7099266" y="1503865"/>
                  <a:pt x="7104697" y="1508414"/>
                  <a:pt x="7114038" y="1513409"/>
                </a:cubicBezTo>
                <a:cubicBezTo>
                  <a:pt x="7122320" y="1516809"/>
                  <a:pt x="7131363" y="1522261"/>
                  <a:pt x="7140637" y="1528968"/>
                </a:cubicBezTo>
                <a:lnTo>
                  <a:pt x="7141158" y="1529398"/>
                </a:lnTo>
                <a:lnTo>
                  <a:pt x="7138593" y="1533830"/>
                </a:lnTo>
                <a:lnTo>
                  <a:pt x="7124726" y="1544846"/>
                </a:lnTo>
                <a:lnTo>
                  <a:pt x="7099056" y="1523496"/>
                </a:lnTo>
                <a:cubicBezTo>
                  <a:pt x="7099056" y="1523496"/>
                  <a:pt x="7099653" y="1522582"/>
                  <a:pt x="7096937" y="1520307"/>
                </a:cubicBezTo>
                <a:cubicBezTo>
                  <a:pt x="7100846" y="1520751"/>
                  <a:pt x="7102965" y="1523942"/>
                  <a:pt x="7108397" y="1528492"/>
                </a:cubicBezTo>
                <a:cubicBezTo>
                  <a:pt x="7111113" y="1530767"/>
                  <a:pt x="7111710" y="1529851"/>
                  <a:pt x="7111710" y="1529851"/>
                </a:cubicBezTo>
                <a:cubicBezTo>
                  <a:pt x="7112307" y="1528936"/>
                  <a:pt x="7113501" y="1527107"/>
                  <a:pt x="7110188" y="1525747"/>
                </a:cubicBezTo>
                <a:cubicBezTo>
                  <a:pt x="7107473" y="1523472"/>
                  <a:pt x="7105950" y="1519367"/>
                  <a:pt x="7103234" y="1517093"/>
                </a:cubicBezTo>
                <a:cubicBezTo>
                  <a:pt x="7086341" y="1504359"/>
                  <a:pt x="7074553" y="1490241"/>
                  <a:pt x="7058257" y="1476591"/>
                </a:cubicBezTo>
                <a:cubicBezTo>
                  <a:pt x="7009372" y="1435645"/>
                  <a:pt x="6957770" y="1392425"/>
                  <a:pt x="6908883" y="1351478"/>
                </a:cubicBezTo>
                <a:cubicBezTo>
                  <a:pt x="6892588" y="1337829"/>
                  <a:pt x="6879606" y="1325540"/>
                  <a:pt x="6874443" y="1314142"/>
                </a:cubicBezTo>
                <a:close/>
                <a:moveTo>
                  <a:pt x="6661736" y="1273216"/>
                </a:moveTo>
                <a:cubicBezTo>
                  <a:pt x="6665048" y="1274577"/>
                  <a:pt x="6665646" y="1273660"/>
                  <a:pt x="6671078" y="1278211"/>
                </a:cubicBezTo>
                <a:cubicBezTo>
                  <a:pt x="6679225" y="1285035"/>
                  <a:pt x="6687373" y="1291859"/>
                  <a:pt x="6695521" y="1298683"/>
                </a:cubicBezTo>
                <a:cubicBezTo>
                  <a:pt x="6706056" y="1301849"/>
                  <a:pt x="6718112" y="1309119"/>
                  <a:pt x="6734408" y="1322768"/>
                </a:cubicBezTo>
                <a:cubicBezTo>
                  <a:pt x="6739840" y="1327317"/>
                  <a:pt x="6745273" y="1331867"/>
                  <a:pt x="6750704" y="1336417"/>
                </a:cubicBezTo>
                <a:cubicBezTo>
                  <a:pt x="6777266" y="1360079"/>
                  <a:pt x="6806215" y="1380082"/>
                  <a:pt x="6833971" y="1401916"/>
                </a:cubicBezTo>
                <a:cubicBezTo>
                  <a:pt x="6836687" y="1404191"/>
                  <a:pt x="6840596" y="1404636"/>
                  <a:pt x="6846625" y="1408272"/>
                </a:cubicBezTo>
                <a:cubicBezTo>
                  <a:pt x="6830927" y="1393707"/>
                  <a:pt x="6814631" y="1380058"/>
                  <a:pt x="6801052" y="1368685"/>
                </a:cubicBezTo>
                <a:cubicBezTo>
                  <a:pt x="6801052" y="1368685"/>
                  <a:pt x="6801649" y="1367769"/>
                  <a:pt x="6801649" y="1367769"/>
                </a:cubicBezTo>
                <a:cubicBezTo>
                  <a:pt x="6817944" y="1381418"/>
                  <a:pt x="6834240" y="1395068"/>
                  <a:pt x="6847820" y="1406440"/>
                </a:cubicBezTo>
                <a:lnTo>
                  <a:pt x="6874094" y="1428448"/>
                </a:lnTo>
                <a:lnTo>
                  <a:pt x="6875058" y="1439534"/>
                </a:lnTo>
                <a:lnTo>
                  <a:pt x="6875306" y="1440882"/>
                </a:lnTo>
                <a:lnTo>
                  <a:pt x="6872919" y="1438783"/>
                </a:lnTo>
                <a:cubicBezTo>
                  <a:pt x="6871725" y="1440613"/>
                  <a:pt x="6873843" y="1443801"/>
                  <a:pt x="6867815" y="1440167"/>
                </a:cubicBezTo>
                <a:cubicBezTo>
                  <a:pt x="6865099" y="1437892"/>
                  <a:pt x="6859668" y="1433343"/>
                  <a:pt x="6863577" y="1433787"/>
                </a:cubicBezTo>
                <a:cubicBezTo>
                  <a:pt x="6858145" y="1429238"/>
                  <a:pt x="6852713" y="1424688"/>
                  <a:pt x="6847282" y="1420139"/>
                </a:cubicBezTo>
                <a:cubicBezTo>
                  <a:pt x="6846684" y="1421055"/>
                  <a:pt x="6848207" y="1425158"/>
                  <a:pt x="6842178" y="1421523"/>
                </a:cubicBezTo>
                <a:cubicBezTo>
                  <a:pt x="6839463" y="1419248"/>
                  <a:pt x="6837344" y="1416059"/>
                  <a:pt x="6837941" y="1415144"/>
                </a:cubicBezTo>
                <a:cubicBezTo>
                  <a:pt x="6832508" y="1410594"/>
                  <a:pt x="6827077" y="1406045"/>
                  <a:pt x="6824360" y="1403770"/>
                </a:cubicBezTo>
                <a:cubicBezTo>
                  <a:pt x="6821047" y="1402410"/>
                  <a:pt x="6822570" y="1406515"/>
                  <a:pt x="6817137" y="1401965"/>
                </a:cubicBezTo>
                <a:cubicBezTo>
                  <a:pt x="6814422" y="1399691"/>
                  <a:pt x="6808394" y="1396056"/>
                  <a:pt x="6806872" y="1391951"/>
                </a:cubicBezTo>
                <a:cubicBezTo>
                  <a:pt x="6802037" y="1386486"/>
                  <a:pt x="6792098" y="1382407"/>
                  <a:pt x="6787263" y="1376942"/>
                </a:cubicBezTo>
                <a:cubicBezTo>
                  <a:pt x="6780310" y="1368288"/>
                  <a:pt x="6774280" y="1364653"/>
                  <a:pt x="6768849" y="1360104"/>
                </a:cubicBezTo>
                <a:cubicBezTo>
                  <a:pt x="6764015" y="1354639"/>
                  <a:pt x="6760701" y="1353280"/>
                  <a:pt x="6755270" y="1348729"/>
                </a:cubicBezTo>
                <a:cubicBezTo>
                  <a:pt x="6745929" y="1343735"/>
                  <a:pt x="6732349" y="1332361"/>
                  <a:pt x="6722679" y="1321431"/>
                </a:cubicBezTo>
                <a:cubicBezTo>
                  <a:pt x="6714531" y="1314608"/>
                  <a:pt x="6704592" y="1310527"/>
                  <a:pt x="6694923" y="1299599"/>
                </a:cubicBezTo>
                <a:cubicBezTo>
                  <a:pt x="6694327" y="1300514"/>
                  <a:pt x="6684388" y="1296433"/>
                  <a:pt x="6681074" y="1295074"/>
                </a:cubicBezTo>
                <a:cubicBezTo>
                  <a:pt x="6668421" y="1288719"/>
                  <a:pt x="6668421" y="1288719"/>
                  <a:pt x="6662660" y="1278235"/>
                </a:cubicBezTo>
                <a:cubicBezTo>
                  <a:pt x="6660542" y="1275045"/>
                  <a:pt x="6658423" y="1271857"/>
                  <a:pt x="6661736" y="1273216"/>
                </a:cubicBezTo>
                <a:close/>
                <a:moveTo>
                  <a:pt x="0" y="0"/>
                </a:moveTo>
                <a:lnTo>
                  <a:pt x="6972406" y="0"/>
                </a:lnTo>
                <a:lnTo>
                  <a:pt x="6976138" y="3025"/>
                </a:lnTo>
                <a:cubicBezTo>
                  <a:pt x="7031776" y="36635"/>
                  <a:pt x="7039194" y="91252"/>
                  <a:pt x="7039194" y="150070"/>
                </a:cubicBezTo>
                <a:cubicBezTo>
                  <a:pt x="7039194" y="183680"/>
                  <a:pt x="6990976" y="229896"/>
                  <a:pt x="6968720" y="225694"/>
                </a:cubicBezTo>
                <a:cubicBezTo>
                  <a:pt x="6924210" y="221494"/>
                  <a:pt x="6924210" y="221494"/>
                  <a:pt x="6927918" y="271907"/>
                </a:cubicBezTo>
                <a:cubicBezTo>
                  <a:pt x="6909374" y="276108"/>
                  <a:pt x="6905662" y="259304"/>
                  <a:pt x="6898245" y="246701"/>
                </a:cubicBezTo>
                <a:cubicBezTo>
                  <a:pt x="6894538" y="242499"/>
                  <a:pt x="6887118" y="225694"/>
                  <a:pt x="6879700" y="234099"/>
                </a:cubicBezTo>
                <a:cubicBezTo>
                  <a:pt x="6861154" y="257204"/>
                  <a:pt x="6840752" y="256155"/>
                  <a:pt x="6819888" y="250377"/>
                </a:cubicBezTo>
                <a:lnTo>
                  <a:pt x="6809591" y="247177"/>
                </a:lnTo>
                <a:lnTo>
                  <a:pt x="6854840" y="305140"/>
                </a:lnTo>
                <a:cubicBezTo>
                  <a:pt x="6907174" y="362842"/>
                  <a:pt x="6968376" y="414047"/>
                  <a:pt x="6996193" y="495970"/>
                </a:cubicBezTo>
                <a:cubicBezTo>
                  <a:pt x="6999904" y="512775"/>
                  <a:pt x="7011030" y="525381"/>
                  <a:pt x="7022160" y="542186"/>
                </a:cubicBezTo>
                <a:cubicBezTo>
                  <a:pt x="7007324" y="558992"/>
                  <a:pt x="6988777" y="558992"/>
                  <a:pt x="6973940" y="579998"/>
                </a:cubicBezTo>
                <a:cubicBezTo>
                  <a:pt x="6951686" y="617810"/>
                  <a:pt x="6896048" y="626213"/>
                  <a:pt x="6858954" y="596802"/>
                </a:cubicBezTo>
                <a:cubicBezTo>
                  <a:pt x="6832989" y="571597"/>
                  <a:pt x="6814442" y="533782"/>
                  <a:pt x="6773643" y="533782"/>
                </a:cubicBezTo>
                <a:cubicBezTo>
                  <a:pt x="6758804" y="533782"/>
                  <a:pt x="6758805" y="512775"/>
                  <a:pt x="6755096" y="500173"/>
                </a:cubicBezTo>
                <a:cubicBezTo>
                  <a:pt x="6751387" y="462361"/>
                  <a:pt x="6729134" y="437154"/>
                  <a:pt x="6706878" y="411945"/>
                </a:cubicBezTo>
                <a:cubicBezTo>
                  <a:pt x="6688331" y="390939"/>
                  <a:pt x="6677203" y="382534"/>
                  <a:pt x="6658658" y="407744"/>
                </a:cubicBezTo>
                <a:cubicBezTo>
                  <a:pt x="6651238" y="416145"/>
                  <a:pt x="6640113" y="420347"/>
                  <a:pt x="6632692" y="411945"/>
                </a:cubicBezTo>
                <a:cubicBezTo>
                  <a:pt x="6617855" y="399340"/>
                  <a:pt x="6628985" y="386739"/>
                  <a:pt x="6636401" y="378334"/>
                </a:cubicBezTo>
                <a:cubicBezTo>
                  <a:pt x="6647530" y="361528"/>
                  <a:pt x="6649384" y="348925"/>
                  <a:pt x="6645211" y="338946"/>
                </a:cubicBezTo>
                <a:lnTo>
                  <a:pt x="6638682" y="330642"/>
                </a:lnTo>
                <a:lnTo>
                  <a:pt x="6629003" y="328429"/>
                </a:lnTo>
                <a:cubicBezTo>
                  <a:pt x="6623650" y="326197"/>
                  <a:pt x="6618201" y="322850"/>
                  <a:pt x="6612637" y="318125"/>
                </a:cubicBezTo>
                <a:lnTo>
                  <a:pt x="6566929" y="282867"/>
                </a:lnTo>
                <a:lnTo>
                  <a:pt x="6521417" y="253869"/>
                </a:lnTo>
                <a:lnTo>
                  <a:pt x="6516468" y="249391"/>
                </a:lnTo>
                <a:lnTo>
                  <a:pt x="6453141" y="217291"/>
                </a:lnTo>
                <a:cubicBezTo>
                  <a:pt x="6438304" y="213091"/>
                  <a:pt x="6427177" y="196286"/>
                  <a:pt x="6412340" y="213092"/>
                </a:cubicBezTo>
                <a:lnTo>
                  <a:pt x="6404667" y="240606"/>
                </a:lnTo>
                <a:lnTo>
                  <a:pt x="6453468" y="321004"/>
                </a:lnTo>
                <a:lnTo>
                  <a:pt x="6475397" y="339129"/>
                </a:lnTo>
                <a:cubicBezTo>
                  <a:pt x="6527325" y="368540"/>
                  <a:pt x="6568127" y="414754"/>
                  <a:pt x="6608927" y="465170"/>
                </a:cubicBezTo>
                <a:cubicBezTo>
                  <a:pt x="6612638" y="469371"/>
                  <a:pt x="6623764" y="473571"/>
                  <a:pt x="6620054" y="477775"/>
                </a:cubicBezTo>
                <a:cubicBezTo>
                  <a:pt x="6616346" y="540793"/>
                  <a:pt x="6664565" y="553396"/>
                  <a:pt x="6694237" y="578607"/>
                </a:cubicBezTo>
                <a:cubicBezTo>
                  <a:pt x="6838899" y="696243"/>
                  <a:pt x="6961302" y="847491"/>
                  <a:pt x="7113377" y="948322"/>
                </a:cubicBezTo>
                <a:cubicBezTo>
                  <a:pt x="7131925" y="960926"/>
                  <a:pt x="7139343" y="973530"/>
                  <a:pt x="7128214" y="994538"/>
                </a:cubicBezTo>
                <a:cubicBezTo>
                  <a:pt x="7117088" y="1011342"/>
                  <a:pt x="7105960" y="1015542"/>
                  <a:pt x="7091123" y="1007141"/>
                </a:cubicBezTo>
                <a:cubicBezTo>
                  <a:pt x="7057739" y="986132"/>
                  <a:pt x="7020650" y="986133"/>
                  <a:pt x="6987266" y="986133"/>
                </a:cubicBezTo>
                <a:cubicBezTo>
                  <a:pt x="6942754" y="986133"/>
                  <a:pt x="6909374" y="969328"/>
                  <a:pt x="6879700" y="939920"/>
                </a:cubicBezTo>
                <a:cubicBezTo>
                  <a:pt x="6850027" y="914712"/>
                  <a:pt x="6812936" y="897906"/>
                  <a:pt x="6779551" y="881101"/>
                </a:cubicBezTo>
                <a:cubicBezTo>
                  <a:pt x="6755442" y="870597"/>
                  <a:pt x="6740604" y="872697"/>
                  <a:pt x="6730404" y="882676"/>
                </a:cubicBezTo>
                <a:lnTo>
                  <a:pt x="6729427" y="884274"/>
                </a:lnTo>
                <a:lnTo>
                  <a:pt x="6739797" y="897722"/>
                </a:lnTo>
                <a:cubicBezTo>
                  <a:pt x="6771788" y="939211"/>
                  <a:pt x="6805172" y="979124"/>
                  <a:pt x="6844118" y="1012735"/>
                </a:cubicBezTo>
                <a:cubicBezTo>
                  <a:pt x="6899755" y="1054748"/>
                  <a:pt x="6933139" y="1126170"/>
                  <a:pt x="6973940" y="1189190"/>
                </a:cubicBezTo>
                <a:cubicBezTo>
                  <a:pt x="6988775" y="1210196"/>
                  <a:pt x="6996195" y="1218600"/>
                  <a:pt x="7018451" y="1222802"/>
                </a:cubicBezTo>
                <a:cubicBezTo>
                  <a:pt x="7040705" y="1231204"/>
                  <a:pt x="7085218" y="1231204"/>
                  <a:pt x="7055542" y="1285821"/>
                </a:cubicBezTo>
                <a:cubicBezTo>
                  <a:pt x="7048124" y="1298426"/>
                  <a:pt x="7059251" y="1315231"/>
                  <a:pt x="7070379" y="1311029"/>
                </a:cubicBezTo>
                <a:cubicBezTo>
                  <a:pt x="7122307" y="1290022"/>
                  <a:pt x="7133437" y="1340437"/>
                  <a:pt x="7159402" y="1365647"/>
                </a:cubicBezTo>
                <a:cubicBezTo>
                  <a:pt x="7177945" y="1386654"/>
                  <a:pt x="7192781" y="1407658"/>
                  <a:pt x="7207620" y="1428667"/>
                </a:cubicBezTo>
                <a:cubicBezTo>
                  <a:pt x="7229876" y="1470679"/>
                  <a:pt x="7222456" y="1487484"/>
                  <a:pt x="7181656" y="1491685"/>
                </a:cubicBezTo>
                <a:cubicBezTo>
                  <a:pt x="7170528" y="1495888"/>
                  <a:pt x="7163108" y="1491685"/>
                  <a:pt x="7155691" y="1504289"/>
                </a:cubicBezTo>
                <a:lnTo>
                  <a:pt x="7146061" y="1520928"/>
                </a:lnTo>
                <a:lnTo>
                  <a:pt x="7139336" y="1515675"/>
                </a:lnTo>
                <a:cubicBezTo>
                  <a:pt x="7133870" y="1511982"/>
                  <a:pt x="7127991" y="1508118"/>
                  <a:pt x="7121201" y="1502431"/>
                </a:cubicBezTo>
                <a:cubicBezTo>
                  <a:pt x="7113650" y="1494692"/>
                  <a:pt x="7102189" y="1486507"/>
                  <a:pt x="7091326" y="1477408"/>
                </a:cubicBezTo>
                <a:cubicBezTo>
                  <a:pt x="7088611" y="1475134"/>
                  <a:pt x="7088611" y="1475134"/>
                  <a:pt x="7085894" y="1472858"/>
                </a:cubicBezTo>
                <a:cubicBezTo>
                  <a:pt x="7072046" y="1468333"/>
                  <a:pt x="7059064" y="1456044"/>
                  <a:pt x="7046678" y="1442841"/>
                </a:cubicBezTo>
                <a:cubicBezTo>
                  <a:pt x="7037009" y="1431913"/>
                  <a:pt x="7025549" y="1423727"/>
                  <a:pt x="7016475" y="1411883"/>
                </a:cubicBezTo>
                <a:cubicBezTo>
                  <a:pt x="7016475" y="1411883"/>
                  <a:pt x="7013761" y="1409609"/>
                  <a:pt x="7010448" y="1408249"/>
                </a:cubicBezTo>
                <a:cubicBezTo>
                  <a:pt x="7007135" y="1406890"/>
                  <a:pt x="7004418" y="1404614"/>
                  <a:pt x="7001703" y="1402339"/>
                </a:cubicBezTo>
                <a:cubicBezTo>
                  <a:pt x="6975139" y="1378677"/>
                  <a:pt x="6945594" y="1359588"/>
                  <a:pt x="6919629" y="1335011"/>
                </a:cubicBezTo>
                <a:cubicBezTo>
                  <a:pt x="6908765" y="1325911"/>
                  <a:pt x="6901543" y="1324106"/>
                  <a:pt x="6893991" y="1316366"/>
                </a:cubicBezTo>
                <a:cubicBezTo>
                  <a:pt x="6885843" y="1309543"/>
                  <a:pt x="6874980" y="1300444"/>
                  <a:pt x="6866833" y="1293618"/>
                </a:cubicBezTo>
                <a:cubicBezTo>
                  <a:pt x="6849940" y="1280885"/>
                  <a:pt x="6838749" y="1265852"/>
                  <a:pt x="6823976" y="1256308"/>
                </a:cubicBezTo>
                <a:cubicBezTo>
                  <a:pt x="6818544" y="1251759"/>
                  <a:pt x="6815828" y="1249483"/>
                  <a:pt x="6813113" y="1247208"/>
                </a:cubicBezTo>
                <a:cubicBezTo>
                  <a:pt x="6810396" y="1244933"/>
                  <a:pt x="6808278" y="1241744"/>
                  <a:pt x="6804368" y="1241298"/>
                </a:cubicBezTo>
                <a:cubicBezTo>
                  <a:pt x="6803770" y="1242214"/>
                  <a:pt x="6805293" y="1246319"/>
                  <a:pt x="6808008" y="1248592"/>
                </a:cubicBezTo>
                <a:cubicBezTo>
                  <a:pt x="6815559" y="1256331"/>
                  <a:pt x="6821916" y="1265901"/>
                  <a:pt x="6832780" y="1275000"/>
                </a:cubicBezTo>
                <a:cubicBezTo>
                  <a:pt x="6838212" y="1279550"/>
                  <a:pt x="6837018" y="1281380"/>
                  <a:pt x="6841853" y="1286843"/>
                </a:cubicBezTo>
                <a:cubicBezTo>
                  <a:pt x="6826482" y="1278214"/>
                  <a:pt x="6812902" y="1266840"/>
                  <a:pt x="6798727" y="1256381"/>
                </a:cubicBezTo>
                <a:cubicBezTo>
                  <a:pt x="6787266" y="1248196"/>
                  <a:pt x="6777924" y="1243201"/>
                  <a:pt x="6766464" y="1235017"/>
                </a:cubicBezTo>
                <a:cubicBezTo>
                  <a:pt x="6763748" y="1232742"/>
                  <a:pt x="6757123" y="1230024"/>
                  <a:pt x="6758645" y="1234127"/>
                </a:cubicBezTo>
                <a:cubicBezTo>
                  <a:pt x="6760167" y="1238231"/>
                  <a:pt x="6766195" y="1241867"/>
                  <a:pt x="6768911" y="1244142"/>
                </a:cubicBezTo>
                <a:cubicBezTo>
                  <a:pt x="6787923" y="1260065"/>
                  <a:pt x="6804218" y="1273713"/>
                  <a:pt x="6823228" y="1289638"/>
                </a:cubicBezTo>
                <a:cubicBezTo>
                  <a:pt x="6855819" y="1316935"/>
                  <a:pt x="6886619" y="1346977"/>
                  <a:pt x="6912914" y="1377488"/>
                </a:cubicBezTo>
                <a:cubicBezTo>
                  <a:pt x="6922582" y="1388418"/>
                  <a:pt x="6936759" y="1398877"/>
                  <a:pt x="6946428" y="1409806"/>
                </a:cubicBezTo>
                <a:cubicBezTo>
                  <a:pt x="6956695" y="1419820"/>
                  <a:pt x="6970871" y="1430278"/>
                  <a:pt x="6985048" y="1440738"/>
                </a:cubicBezTo>
                <a:cubicBezTo>
                  <a:pt x="6997106" y="1448006"/>
                  <a:pt x="7013998" y="1460742"/>
                  <a:pt x="7027577" y="1472115"/>
                </a:cubicBezTo>
                <a:cubicBezTo>
                  <a:pt x="7048707" y="1491229"/>
                  <a:pt x="7071628" y="1507597"/>
                  <a:pt x="7091564" y="1528541"/>
                </a:cubicBezTo>
                <a:cubicBezTo>
                  <a:pt x="7093683" y="1531731"/>
                  <a:pt x="7096399" y="1534005"/>
                  <a:pt x="7099712" y="1535365"/>
                </a:cubicBezTo>
                <a:lnTo>
                  <a:pt x="7117937" y="1550238"/>
                </a:lnTo>
                <a:lnTo>
                  <a:pt x="7116280" y="1551555"/>
                </a:lnTo>
                <a:cubicBezTo>
                  <a:pt x="7100053" y="1558907"/>
                  <a:pt x="7081507" y="1556806"/>
                  <a:pt x="7062962" y="1542099"/>
                </a:cubicBezTo>
                <a:lnTo>
                  <a:pt x="7015166" y="1506268"/>
                </a:lnTo>
                <a:lnTo>
                  <a:pt x="7004833" y="1494095"/>
                </a:lnTo>
                <a:cubicBezTo>
                  <a:pt x="7000000" y="1488632"/>
                  <a:pt x="6996089" y="1488186"/>
                  <a:pt x="6995492" y="1489101"/>
                </a:cubicBezTo>
                <a:lnTo>
                  <a:pt x="6993256" y="1489842"/>
                </a:lnTo>
                <a:lnTo>
                  <a:pt x="6965594" y="1469104"/>
                </a:lnTo>
                <a:cubicBezTo>
                  <a:pt x="6934993" y="1442321"/>
                  <a:pt x="6907174" y="1411860"/>
                  <a:pt x="6884918" y="1374048"/>
                </a:cubicBezTo>
                <a:lnTo>
                  <a:pt x="6879747" y="1365262"/>
                </a:lnTo>
                <a:lnTo>
                  <a:pt x="6876447" y="1375638"/>
                </a:lnTo>
                <a:lnTo>
                  <a:pt x="6874201" y="1388700"/>
                </a:lnTo>
                <a:lnTo>
                  <a:pt x="6860295" y="1374446"/>
                </a:lnTo>
                <a:cubicBezTo>
                  <a:pt x="6852744" y="1366708"/>
                  <a:pt x="6843404" y="1361712"/>
                  <a:pt x="6836180" y="1359907"/>
                </a:cubicBezTo>
                <a:cubicBezTo>
                  <a:pt x="6824451" y="1358571"/>
                  <a:pt x="6808156" y="1344922"/>
                  <a:pt x="6793383" y="1335379"/>
                </a:cubicBezTo>
                <a:cubicBezTo>
                  <a:pt x="6787355" y="1331745"/>
                  <a:pt x="6783115" y="1325364"/>
                  <a:pt x="6775566" y="1317625"/>
                </a:cubicBezTo>
                <a:cubicBezTo>
                  <a:pt x="6767418" y="1310801"/>
                  <a:pt x="6760464" y="1302147"/>
                  <a:pt x="6756226" y="1295768"/>
                </a:cubicBezTo>
                <a:cubicBezTo>
                  <a:pt x="6742318" y="1278460"/>
                  <a:pt x="6739603" y="1276185"/>
                  <a:pt x="6725755" y="1271659"/>
                </a:cubicBezTo>
                <a:cubicBezTo>
                  <a:pt x="6723039" y="1269385"/>
                  <a:pt x="6721844" y="1271216"/>
                  <a:pt x="6718532" y="1269854"/>
                </a:cubicBezTo>
                <a:cubicBezTo>
                  <a:pt x="6705221" y="1251633"/>
                  <a:pt x="6691641" y="1240258"/>
                  <a:pt x="6675346" y="1226609"/>
                </a:cubicBezTo>
                <a:cubicBezTo>
                  <a:pt x="6664484" y="1217510"/>
                  <a:pt x="6656335" y="1210684"/>
                  <a:pt x="6645471" y="1201587"/>
                </a:cubicBezTo>
                <a:cubicBezTo>
                  <a:pt x="6623148" y="1184303"/>
                  <a:pt x="6603212" y="1163360"/>
                  <a:pt x="6578171" y="1143800"/>
                </a:cubicBezTo>
                <a:cubicBezTo>
                  <a:pt x="6570024" y="1136976"/>
                  <a:pt x="6569696" y="1131043"/>
                  <a:pt x="6559757" y="1126962"/>
                </a:cubicBezTo>
                <a:cubicBezTo>
                  <a:pt x="6550415" y="1121968"/>
                  <a:pt x="6543462" y="1113314"/>
                  <a:pt x="6537434" y="1109679"/>
                </a:cubicBezTo>
                <a:cubicBezTo>
                  <a:pt x="6529285" y="1102854"/>
                  <a:pt x="6521137" y="1096030"/>
                  <a:pt x="6512989" y="1089206"/>
                </a:cubicBezTo>
                <a:cubicBezTo>
                  <a:pt x="6506365" y="1086486"/>
                  <a:pt x="6510603" y="1092865"/>
                  <a:pt x="6506693" y="1092419"/>
                </a:cubicBezTo>
                <a:cubicBezTo>
                  <a:pt x="6496158" y="1089254"/>
                  <a:pt x="6484696" y="1081071"/>
                  <a:pt x="6472311" y="1067867"/>
                </a:cubicBezTo>
                <a:cubicBezTo>
                  <a:pt x="6469595" y="1065593"/>
                  <a:pt x="6470192" y="1064678"/>
                  <a:pt x="6464761" y="1060129"/>
                </a:cubicBezTo>
                <a:cubicBezTo>
                  <a:pt x="6462044" y="1057853"/>
                  <a:pt x="6458732" y="1056493"/>
                  <a:pt x="6457538" y="1058323"/>
                </a:cubicBezTo>
                <a:cubicBezTo>
                  <a:pt x="6456941" y="1059237"/>
                  <a:pt x="6455746" y="1061068"/>
                  <a:pt x="6461179" y="1065617"/>
                </a:cubicBezTo>
                <a:cubicBezTo>
                  <a:pt x="6469924" y="1071526"/>
                  <a:pt x="6477474" y="1079266"/>
                  <a:pt x="6483502" y="1082900"/>
                </a:cubicBezTo>
                <a:cubicBezTo>
                  <a:pt x="6494367" y="1091999"/>
                  <a:pt x="6498604" y="1098379"/>
                  <a:pt x="6506752" y="1105203"/>
                </a:cubicBezTo>
                <a:cubicBezTo>
                  <a:pt x="6511587" y="1110667"/>
                  <a:pt x="6512512" y="1115687"/>
                  <a:pt x="6511318" y="1117518"/>
                </a:cubicBezTo>
                <a:cubicBezTo>
                  <a:pt x="6514958" y="1124811"/>
                  <a:pt x="6514362" y="1125726"/>
                  <a:pt x="6523704" y="1130721"/>
                </a:cubicBezTo>
                <a:cubicBezTo>
                  <a:pt x="6535164" y="1138904"/>
                  <a:pt x="6546624" y="1147089"/>
                  <a:pt x="6558682" y="1154359"/>
                </a:cubicBezTo>
                <a:cubicBezTo>
                  <a:pt x="6561995" y="1155718"/>
                  <a:pt x="6566829" y="1161183"/>
                  <a:pt x="6572261" y="1165732"/>
                </a:cubicBezTo>
                <a:cubicBezTo>
                  <a:pt x="6574977" y="1168008"/>
                  <a:pt x="6573784" y="1169838"/>
                  <a:pt x="6575902" y="1173027"/>
                </a:cubicBezTo>
                <a:cubicBezTo>
                  <a:pt x="6580141" y="1179406"/>
                  <a:pt x="6574111" y="1175771"/>
                  <a:pt x="6570203" y="1175327"/>
                </a:cubicBezTo>
                <a:cubicBezTo>
                  <a:pt x="6566292" y="1174880"/>
                  <a:pt x="6558145" y="1168056"/>
                  <a:pt x="6551519" y="1165337"/>
                </a:cubicBezTo>
                <a:cubicBezTo>
                  <a:pt x="6548207" y="1163976"/>
                  <a:pt x="6548207" y="1163976"/>
                  <a:pt x="6547610" y="1164892"/>
                </a:cubicBezTo>
                <a:cubicBezTo>
                  <a:pt x="6547012" y="1165807"/>
                  <a:pt x="6549728" y="1168082"/>
                  <a:pt x="6552444" y="1170356"/>
                </a:cubicBezTo>
                <a:cubicBezTo>
                  <a:pt x="6560591" y="1177181"/>
                  <a:pt x="6570858" y="1187194"/>
                  <a:pt x="6580200" y="1192188"/>
                </a:cubicBezTo>
                <a:cubicBezTo>
                  <a:pt x="6580796" y="1191273"/>
                  <a:pt x="6582916" y="1194463"/>
                  <a:pt x="6582916" y="1194463"/>
                </a:cubicBezTo>
                <a:cubicBezTo>
                  <a:pt x="6587751" y="1199928"/>
                  <a:pt x="6582318" y="1195379"/>
                  <a:pt x="6581723" y="1196294"/>
                </a:cubicBezTo>
                <a:cubicBezTo>
                  <a:pt x="6578409" y="1194933"/>
                  <a:pt x="6577214" y="1196764"/>
                  <a:pt x="6582648" y="1201313"/>
                </a:cubicBezTo>
                <a:cubicBezTo>
                  <a:pt x="6588078" y="1205863"/>
                  <a:pt x="6593510" y="1210412"/>
                  <a:pt x="6601658" y="1217237"/>
                </a:cubicBezTo>
                <a:cubicBezTo>
                  <a:pt x="6592317" y="1212241"/>
                  <a:pt x="6584169" y="1205416"/>
                  <a:pt x="6575424" y="1199508"/>
                </a:cubicBezTo>
                <a:cubicBezTo>
                  <a:pt x="6569396" y="1195874"/>
                  <a:pt x="6568799" y="1196787"/>
                  <a:pt x="6570918" y="1199978"/>
                </a:cubicBezTo>
                <a:cubicBezTo>
                  <a:pt x="6571245" y="1205911"/>
                  <a:pt x="6570649" y="1206826"/>
                  <a:pt x="6559189" y="1198642"/>
                </a:cubicBezTo>
                <a:cubicBezTo>
                  <a:pt x="6556472" y="1196367"/>
                  <a:pt x="6551041" y="1191818"/>
                  <a:pt x="6548325" y="1189542"/>
                </a:cubicBezTo>
                <a:cubicBezTo>
                  <a:pt x="6547727" y="1190457"/>
                  <a:pt x="6547727" y="1190457"/>
                  <a:pt x="6547131" y="1191371"/>
                </a:cubicBezTo>
                <a:cubicBezTo>
                  <a:pt x="6547131" y="1191371"/>
                  <a:pt x="6546534" y="1192286"/>
                  <a:pt x="6546534" y="1192286"/>
                </a:cubicBezTo>
                <a:cubicBezTo>
                  <a:pt x="6566143" y="1207295"/>
                  <a:pt x="6576737" y="1223244"/>
                  <a:pt x="6595747" y="1239167"/>
                </a:cubicBezTo>
                <a:cubicBezTo>
                  <a:pt x="6606612" y="1248267"/>
                  <a:pt x="6616282" y="1259197"/>
                  <a:pt x="6625354" y="1271040"/>
                </a:cubicBezTo>
                <a:cubicBezTo>
                  <a:pt x="6624757" y="1271953"/>
                  <a:pt x="6630189" y="1276503"/>
                  <a:pt x="6629592" y="1277419"/>
                </a:cubicBezTo>
                <a:cubicBezTo>
                  <a:pt x="6628398" y="1279248"/>
                  <a:pt x="6622967" y="1274698"/>
                  <a:pt x="6620251" y="1272423"/>
                </a:cubicBezTo>
                <a:cubicBezTo>
                  <a:pt x="6612103" y="1265600"/>
                  <a:pt x="6603956" y="1258775"/>
                  <a:pt x="6595808" y="1251951"/>
                </a:cubicBezTo>
                <a:cubicBezTo>
                  <a:pt x="6593092" y="1249676"/>
                  <a:pt x="6590375" y="1247401"/>
                  <a:pt x="6589778" y="1248316"/>
                </a:cubicBezTo>
                <a:cubicBezTo>
                  <a:pt x="6589182" y="1249231"/>
                  <a:pt x="6588585" y="1250146"/>
                  <a:pt x="6591301" y="1252420"/>
                </a:cubicBezTo>
                <a:cubicBezTo>
                  <a:pt x="6596733" y="1256970"/>
                  <a:pt x="6598254" y="1261075"/>
                  <a:pt x="6606402" y="1267898"/>
                </a:cubicBezTo>
                <a:cubicBezTo>
                  <a:pt x="6614549" y="1274723"/>
                  <a:pt x="6622698" y="1281548"/>
                  <a:pt x="6630846" y="1288373"/>
                </a:cubicBezTo>
                <a:cubicBezTo>
                  <a:pt x="6635681" y="1293836"/>
                  <a:pt x="6631771" y="1293392"/>
                  <a:pt x="6631174" y="1294307"/>
                </a:cubicBezTo>
                <a:cubicBezTo>
                  <a:pt x="6630578" y="1295221"/>
                  <a:pt x="6629981" y="1296136"/>
                  <a:pt x="6629981" y="1296136"/>
                </a:cubicBezTo>
                <a:cubicBezTo>
                  <a:pt x="6613087" y="1283401"/>
                  <a:pt x="6601956" y="1281151"/>
                  <a:pt x="6585661" y="1267503"/>
                </a:cubicBezTo>
                <a:cubicBezTo>
                  <a:pt x="6553069" y="1240205"/>
                  <a:pt x="6524986" y="1212437"/>
                  <a:pt x="6491798" y="1186055"/>
                </a:cubicBezTo>
                <a:cubicBezTo>
                  <a:pt x="6485770" y="1182420"/>
                  <a:pt x="6478816" y="1173765"/>
                  <a:pt x="6477025" y="1176511"/>
                </a:cubicBezTo>
                <a:cubicBezTo>
                  <a:pt x="6471921" y="1177895"/>
                  <a:pt x="6483978" y="1185165"/>
                  <a:pt x="6489409" y="1189714"/>
                </a:cubicBezTo>
                <a:cubicBezTo>
                  <a:pt x="6500870" y="1197899"/>
                  <a:pt x="6509944" y="1209741"/>
                  <a:pt x="6520807" y="1218841"/>
                </a:cubicBezTo>
                <a:cubicBezTo>
                  <a:pt x="6532267" y="1227025"/>
                  <a:pt x="6546444" y="1237486"/>
                  <a:pt x="6556113" y="1248413"/>
                </a:cubicBezTo>
                <a:cubicBezTo>
                  <a:pt x="6573931" y="1266168"/>
                  <a:pt x="6593539" y="1281177"/>
                  <a:pt x="6609834" y="1294825"/>
                </a:cubicBezTo>
                <a:cubicBezTo>
                  <a:pt x="6644544" y="1325312"/>
                  <a:pt x="6675344" y="1355355"/>
                  <a:pt x="6694415" y="1384061"/>
                </a:cubicBezTo>
                <a:cubicBezTo>
                  <a:pt x="6703487" y="1395905"/>
                  <a:pt x="6714350" y="1405004"/>
                  <a:pt x="6725214" y="1414103"/>
                </a:cubicBezTo>
                <a:cubicBezTo>
                  <a:pt x="6727930" y="1416378"/>
                  <a:pt x="6736675" y="1422287"/>
                  <a:pt x="6735481" y="1424117"/>
                </a:cubicBezTo>
                <a:cubicBezTo>
                  <a:pt x="6733093" y="1427776"/>
                  <a:pt x="6726140" y="1419123"/>
                  <a:pt x="6723424" y="1416848"/>
                </a:cubicBezTo>
                <a:cubicBezTo>
                  <a:pt x="6677253" y="1378175"/>
                  <a:pt x="6631083" y="1339505"/>
                  <a:pt x="6582197" y="1298558"/>
                </a:cubicBezTo>
                <a:cubicBezTo>
                  <a:pt x="6565902" y="1284908"/>
                  <a:pt x="6552054" y="1280384"/>
                  <a:pt x="6535490" y="1273584"/>
                </a:cubicBezTo>
                <a:cubicBezTo>
                  <a:pt x="6535490" y="1273584"/>
                  <a:pt x="6534893" y="1274499"/>
                  <a:pt x="6534296" y="1275413"/>
                </a:cubicBezTo>
                <a:cubicBezTo>
                  <a:pt x="6537937" y="1282708"/>
                  <a:pt x="6539458" y="1286813"/>
                  <a:pt x="6540385" y="1291832"/>
                </a:cubicBezTo>
                <a:cubicBezTo>
                  <a:pt x="6538593" y="1294576"/>
                  <a:pt x="6544950" y="1304145"/>
                  <a:pt x="6553098" y="1310968"/>
                </a:cubicBezTo>
                <a:cubicBezTo>
                  <a:pt x="6574824" y="1329167"/>
                  <a:pt x="6570647" y="1335572"/>
                  <a:pt x="6570377" y="1342420"/>
                </a:cubicBezTo>
                <a:cubicBezTo>
                  <a:pt x="6568915" y="1351100"/>
                  <a:pt x="6579510" y="1367046"/>
                  <a:pt x="6590104" y="1382995"/>
                </a:cubicBezTo>
                <a:cubicBezTo>
                  <a:pt x="6591628" y="1387100"/>
                  <a:pt x="6597656" y="1390735"/>
                  <a:pt x="6600371" y="1393009"/>
                </a:cubicBezTo>
                <a:cubicBezTo>
                  <a:pt x="6611234" y="1402109"/>
                  <a:pt x="6622695" y="1410294"/>
                  <a:pt x="6629051" y="1419862"/>
                </a:cubicBezTo>
                <a:cubicBezTo>
                  <a:pt x="6631172" y="1423051"/>
                  <a:pt x="6633887" y="1425327"/>
                  <a:pt x="6639319" y="1429876"/>
                </a:cubicBezTo>
                <a:cubicBezTo>
                  <a:pt x="6647466" y="1436701"/>
                  <a:pt x="6655615" y="1443525"/>
                  <a:pt x="6661046" y="1448075"/>
                </a:cubicBezTo>
                <a:cubicBezTo>
                  <a:pt x="6674029" y="1460364"/>
                  <a:pt x="6688205" y="1470822"/>
                  <a:pt x="6700859" y="1477177"/>
                </a:cubicBezTo>
                <a:cubicBezTo>
                  <a:pt x="6710798" y="1481256"/>
                  <a:pt x="6721064" y="1491271"/>
                  <a:pt x="6727421" y="1500840"/>
                </a:cubicBezTo>
                <a:cubicBezTo>
                  <a:pt x="6738612" y="1515873"/>
                  <a:pt x="6757624" y="1531798"/>
                  <a:pt x="6769413" y="1545916"/>
                </a:cubicBezTo>
                <a:cubicBezTo>
                  <a:pt x="6771531" y="1549105"/>
                  <a:pt x="6821283" y="1582288"/>
                  <a:pt x="6821880" y="1581372"/>
                </a:cubicBezTo>
                <a:cubicBezTo>
                  <a:pt x="6829699" y="1582264"/>
                  <a:pt x="6841160" y="1590447"/>
                  <a:pt x="6849308" y="1597272"/>
                </a:cubicBezTo>
                <a:cubicBezTo>
                  <a:pt x="6858052" y="1603181"/>
                  <a:pt x="6864410" y="1612750"/>
                  <a:pt x="6871363" y="1621404"/>
                </a:cubicBezTo>
                <a:cubicBezTo>
                  <a:pt x="6870766" y="1622320"/>
                  <a:pt x="6870169" y="1623234"/>
                  <a:pt x="6872885" y="1625510"/>
                </a:cubicBezTo>
                <a:cubicBezTo>
                  <a:pt x="6889180" y="1639158"/>
                  <a:pt x="6897656" y="1651916"/>
                  <a:pt x="6910638" y="1664205"/>
                </a:cubicBezTo>
                <a:cubicBezTo>
                  <a:pt x="6918190" y="1671944"/>
                  <a:pt x="6923293" y="1670559"/>
                  <a:pt x="6930247" y="1679213"/>
                </a:cubicBezTo>
                <a:cubicBezTo>
                  <a:pt x="6932964" y="1681489"/>
                  <a:pt x="6957674" y="1695114"/>
                  <a:pt x="6961585" y="1695558"/>
                </a:cubicBezTo>
                <a:cubicBezTo>
                  <a:pt x="6964897" y="1696919"/>
                  <a:pt x="6968210" y="1698278"/>
                  <a:pt x="6971523" y="1699638"/>
                </a:cubicBezTo>
                <a:cubicBezTo>
                  <a:pt x="6986893" y="1708268"/>
                  <a:pt x="6997757" y="1717367"/>
                  <a:pt x="7006232" y="1730125"/>
                </a:cubicBezTo>
                <a:cubicBezTo>
                  <a:pt x="7008350" y="1733315"/>
                  <a:pt x="7010471" y="1736504"/>
                  <a:pt x="7015306" y="1741969"/>
                </a:cubicBezTo>
                <a:cubicBezTo>
                  <a:pt x="7014708" y="1742884"/>
                  <a:pt x="7016827" y="1746073"/>
                  <a:pt x="7016827" y="1746073"/>
                </a:cubicBezTo>
                <a:lnTo>
                  <a:pt x="7032390" y="1760399"/>
                </a:lnTo>
                <a:lnTo>
                  <a:pt x="7035277" y="1765182"/>
                </a:lnTo>
                <a:lnTo>
                  <a:pt x="7050073" y="1794756"/>
                </a:lnTo>
                <a:lnTo>
                  <a:pt x="7047835" y="1793110"/>
                </a:lnTo>
                <a:cubicBezTo>
                  <a:pt x="7043000" y="1787646"/>
                  <a:pt x="7034256" y="1781736"/>
                  <a:pt x="7026706" y="1773998"/>
                </a:cubicBezTo>
                <a:cubicBezTo>
                  <a:pt x="7021274" y="1769447"/>
                  <a:pt x="7020080" y="1771277"/>
                  <a:pt x="7019483" y="1772192"/>
                </a:cubicBezTo>
                <a:cubicBezTo>
                  <a:pt x="7018289" y="1774021"/>
                  <a:pt x="7020409" y="1777210"/>
                  <a:pt x="7023124" y="1779486"/>
                </a:cubicBezTo>
                <a:cubicBezTo>
                  <a:pt x="7028556" y="1784035"/>
                  <a:pt x="7029153" y="1783121"/>
                  <a:pt x="7031869" y="1785396"/>
                </a:cubicBezTo>
                <a:lnTo>
                  <a:pt x="7058277" y="1811154"/>
                </a:lnTo>
                <a:lnTo>
                  <a:pt x="7061568" y="1817734"/>
                </a:lnTo>
                <a:lnTo>
                  <a:pt x="7061218" y="1818466"/>
                </a:lnTo>
                <a:cubicBezTo>
                  <a:pt x="7060280" y="1819097"/>
                  <a:pt x="7059684" y="1820011"/>
                  <a:pt x="7061802" y="1823201"/>
                </a:cubicBezTo>
                <a:lnTo>
                  <a:pt x="7066109" y="1826809"/>
                </a:lnTo>
                <a:lnTo>
                  <a:pt x="7073322" y="1841225"/>
                </a:lnTo>
                <a:cubicBezTo>
                  <a:pt x="7084189" y="1868270"/>
                  <a:pt x="7092648" y="1897210"/>
                  <a:pt x="7096921" y="1928636"/>
                </a:cubicBezTo>
                <a:cubicBezTo>
                  <a:pt x="7097541" y="1945951"/>
                  <a:pt x="7101097" y="1944768"/>
                  <a:pt x="7113862" y="1949286"/>
                </a:cubicBezTo>
                <a:cubicBezTo>
                  <a:pt x="7147548" y="1959985"/>
                  <a:pt x="7132887" y="1977996"/>
                  <a:pt x="7118229" y="1996010"/>
                </a:cubicBezTo>
                <a:cubicBezTo>
                  <a:pt x="7109642" y="2007622"/>
                  <a:pt x="7088720" y="2001436"/>
                  <a:pt x="7087870" y="2027996"/>
                </a:cubicBezTo>
                <a:cubicBezTo>
                  <a:pt x="7098542" y="2024448"/>
                  <a:pt x="7103146" y="2027298"/>
                  <a:pt x="7110261" y="2024934"/>
                </a:cubicBezTo>
                <a:cubicBezTo>
                  <a:pt x="7132655" y="2021870"/>
                  <a:pt x="7160076" y="2008375"/>
                  <a:pt x="7167387" y="2036603"/>
                </a:cubicBezTo>
                <a:cubicBezTo>
                  <a:pt x="7171135" y="2066014"/>
                  <a:pt x="7145803" y="2087574"/>
                  <a:pt x="7116294" y="2093003"/>
                </a:cubicBezTo>
                <a:cubicBezTo>
                  <a:pt x="7094945" y="2100098"/>
                  <a:pt x="7075065" y="2097944"/>
                  <a:pt x="7066712" y="2065688"/>
                </a:cubicBezTo>
                <a:cubicBezTo>
                  <a:pt x="7062537" y="2049557"/>
                  <a:pt x="7050198" y="2031759"/>
                  <a:pt x="7030938" y="2046918"/>
                </a:cubicBezTo>
                <a:cubicBezTo>
                  <a:pt x="7017749" y="2055683"/>
                  <a:pt x="7010207" y="2071328"/>
                  <a:pt x="7018986" y="2090309"/>
                </a:cubicBezTo>
                <a:cubicBezTo>
                  <a:pt x="7025676" y="2101224"/>
                  <a:pt x="7035925" y="2110954"/>
                  <a:pt x="7023780" y="2123752"/>
                </a:cubicBezTo>
                <a:cubicBezTo>
                  <a:pt x="7010592" y="2132514"/>
                  <a:pt x="6997828" y="2127998"/>
                  <a:pt x="6987582" y="2118267"/>
                </a:cubicBezTo>
                <a:cubicBezTo>
                  <a:pt x="6933823" y="2074821"/>
                  <a:pt x="6869154" y="2078796"/>
                  <a:pt x="6794240" y="2073038"/>
                </a:cubicBezTo>
                <a:cubicBezTo>
                  <a:pt x="6848617" y="2133798"/>
                  <a:pt x="6880600" y="2197620"/>
                  <a:pt x="6936872" y="2235850"/>
                </a:cubicBezTo>
                <a:cubicBezTo>
                  <a:pt x="6971176" y="2263863"/>
                  <a:pt x="6952960" y="2283059"/>
                  <a:pt x="6934744" y="2302252"/>
                </a:cubicBezTo>
                <a:cubicBezTo>
                  <a:pt x="6915481" y="2317413"/>
                  <a:pt x="6891003" y="2312412"/>
                  <a:pt x="6870078" y="2306227"/>
                </a:cubicBezTo>
                <a:cubicBezTo>
                  <a:pt x="6827186" y="2289827"/>
                  <a:pt x="6784296" y="2273426"/>
                  <a:pt x="6737845" y="2258204"/>
                </a:cubicBezTo>
                <a:cubicBezTo>
                  <a:pt x="6670473" y="2236804"/>
                  <a:pt x="6601628" y="2224650"/>
                  <a:pt x="6545783" y="2173137"/>
                </a:cubicBezTo>
                <a:cubicBezTo>
                  <a:pt x="6530932" y="2160556"/>
                  <a:pt x="6514609" y="2157221"/>
                  <a:pt x="6500378" y="2161952"/>
                </a:cubicBezTo>
                <a:cubicBezTo>
                  <a:pt x="6426700" y="2190820"/>
                  <a:pt x="6367912" y="2157805"/>
                  <a:pt x="6307038" y="2116725"/>
                </a:cubicBezTo>
                <a:cubicBezTo>
                  <a:pt x="6275449" y="2095472"/>
                  <a:pt x="6243076" y="2075849"/>
                  <a:pt x="6210152" y="2057365"/>
                </a:cubicBezTo>
                <a:lnTo>
                  <a:pt x="6189201" y="2046385"/>
                </a:lnTo>
                <a:lnTo>
                  <a:pt x="6175933" y="2043345"/>
                </a:lnTo>
                <a:lnTo>
                  <a:pt x="6194768" y="2080447"/>
                </a:lnTo>
                <a:cubicBezTo>
                  <a:pt x="6203983" y="2096399"/>
                  <a:pt x="6214646" y="2111366"/>
                  <a:pt x="6228556" y="2123970"/>
                </a:cubicBezTo>
                <a:cubicBezTo>
                  <a:pt x="6250812" y="2140775"/>
                  <a:pt x="6243392" y="2170184"/>
                  <a:pt x="6213719" y="2186990"/>
                </a:cubicBezTo>
                <a:cubicBezTo>
                  <a:pt x="6169209" y="2212200"/>
                  <a:pt x="6132117" y="2254211"/>
                  <a:pt x="6072772" y="2233206"/>
                </a:cubicBezTo>
                <a:cubicBezTo>
                  <a:pt x="6067207" y="2232156"/>
                  <a:pt x="6061642" y="2232942"/>
                  <a:pt x="6056137" y="2234978"/>
                </a:cubicBezTo>
                <a:lnTo>
                  <a:pt x="6045824" y="2240840"/>
                </a:lnTo>
                <a:lnTo>
                  <a:pt x="6048755" y="2243015"/>
                </a:lnTo>
                <a:cubicBezTo>
                  <a:pt x="6064967" y="2255486"/>
                  <a:pt x="6080681" y="2268602"/>
                  <a:pt x="6095165" y="2283496"/>
                </a:cubicBezTo>
                <a:cubicBezTo>
                  <a:pt x="6148497" y="2340221"/>
                  <a:pt x="6206860" y="2386517"/>
                  <a:pt x="6276319" y="2415986"/>
                </a:cubicBezTo>
                <a:cubicBezTo>
                  <a:pt x="6352898" y="2443089"/>
                  <a:pt x="6388440" y="2505728"/>
                  <a:pt x="6418952" y="2578798"/>
                </a:cubicBezTo>
                <a:cubicBezTo>
                  <a:pt x="6423129" y="2594928"/>
                  <a:pt x="6428776" y="2601813"/>
                  <a:pt x="6413071" y="2615789"/>
                </a:cubicBezTo>
                <a:cubicBezTo>
                  <a:pt x="6351733" y="2662456"/>
                  <a:pt x="6352775" y="2666488"/>
                  <a:pt x="6416163" y="2702355"/>
                </a:cubicBezTo>
                <a:cubicBezTo>
                  <a:pt x="6424327" y="2704022"/>
                  <a:pt x="6433529" y="2709721"/>
                  <a:pt x="6441691" y="2711389"/>
                </a:cubicBezTo>
                <a:cubicBezTo>
                  <a:pt x="6455496" y="2719936"/>
                  <a:pt x="6480405" y="2711659"/>
                  <a:pt x="6474950" y="2735369"/>
                </a:cubicBezTo>
                <a:cubicBezTo>
                  <a:pt x="6469497" y="2759080"/>
                  <a:pt x="6449617" y="2756930"/>
                  <a:pt x="6432252" y="2749562"/>
                </a:cubicBezTo>
                <a:cubicBezTo>
                  <a:pt x="6401079" y="2733644"/>
                  <a:pt x="6368863" y="2713695"/>
                  <a:pt x="6336647" y="2693748"/>
                </a:cubicBezTo>
                <a:cubicBezTo>
                  <a:pt x="6322840" y="2685198"/>
                  <a:pt x="6306945" y="2668582"/>
                  <a:pt x="6294373" y="2694659"/>
                </a:cubicBezTo>
                <a:cubicBezTo>
                  <a:pt x="6284317" y="2715520"/>
                  <a:pt x="6280334" y="2729984"/>
                  <a:pt x="6297273" y="2750630"/>
                </a:cubicBezTo>
                <a:cubicBezTo>
                  <a:pt x="6352269" y="2828702"/>
                  <a:pt x="6417320" y="2885913"/>
                  <a:pt x="6490957" y="2931513"/>
                </a:cubicBezTo>
                <a:cubicBezTo>
                  <a:pt x="6512925" y="2941727"/>
                  <a:pt x="6536982" y="2960010"/>
                  <a:pt x="6529012" y="2988936"/>
                </a:cubicBezTo>
                <a:cubicBezTo>
                  <a:pt x="6521046" y="3017861"/>
                  <a:pt x="6487975" y="3024474"/>
                  <a:pt x="6463069" y="3032751"/>
                </a:cubicBezTo>
                <a:cubicBezTo>
                  <a:pt x="6458466" y="3029901"/>
                  <a:pt x="6450306" y="3028233"/>
                  <a:pt x="6445705" y="3025385"/>
                </a:cubicBezTo>
                <a:cubicBezTo>
                  <a:pt x="6429382" y="3022049"/>
                  <a:pt x="6410547" y="3023933"/>
                  <a:pt x="6399445" y="3040759"/>
                </a:cubicBezTo>
                <a:cubicBezTo>
                  <a:pt x="6383532" y="3061378"/>
                  <a:pt x="6366263" y="3069307"/>
                  <a:pt x="6348945" y="3069589"/>
                </a:cubicBezTo>
                <a:lnTo>
                  <a:pt x="6336775" y="3067384"/>
                </a:lnTo>
                <a:lnTo>
                  <a:pt x="6328075" y="3061187"/>
                </a:lnTo>
                <a:cubicBezTo>
                  <a:pt x="6319493" y="3055075"/>
                  <a:pt x="6316471" y="3053332"/>
                  <a:pt x="6318845" y="3056244"/>
                </a:cubicBezTo>
                <a:cubicBezTo>
                  <a:pt x="6318683" y="3056536"/>
                  <a:pt x="6318683" y="3056536"/>
                  <a:pt x="6318683" y="3056536"/>
                </a:cubicBezTo>
                <a:cubicBezTo>
                  <a:pt x="6310103" y="3050425"/>
                  <a:pt x="6306918" y="3048972"/>
                  <a:pt x="6301198" y="3044898"/>
                </a:cubicBezTo>
                <a:cubicBezTo>
                  <a:pt x="6295477" y="3040824"/>
                  <a:pt x="6295800" y="3040240"/>
                  <a:pt x="6293103" y="3037911"/>
                </a:cubicBezTo>
                <a:cubicBezTo>
                  <a:pt x="6287706" y="3033253"/>
                  <a:pt x="6285331" y="3030341"/>
                  <a:pt x="6276749" y="3024230"/>
                </a:cubicBezTo>
                <a:cubicBezTo>
                  <a:pt x="6270868" y="3020448"/>
                  <a:pt x="6271191" y="3019864"/>
                  <a:pt x="6271354" y="3019571"/>
                </a:cubicBezTo>
                <a:cubicBezTo>
                  <a:pt x="6271515" y="3019280"/>
                  <a:pt x="6271839" y="3018696"/>
                  <a:pt x="6272163" y="3018113"/>
                </a:cubicBezTo>
                <a:cubicBezTo>
                  <a:pt x="6260721" y="3009964"/>
                  <a:pt x="6249603" y="3001233"/>
                  <a:pt x="6240213" y="2996581"/>
                </a:cubicBezTo>
                <a:cubicBezTo>
                  <a:pt x="6237353" y="2994544"/>
                  <a:pt x="6231632" y="2990471"/>
                  <a:pt x="6228772" y="2988433"/>
                </a:cubicBezTo>
                <a:cubicBezTo>
                  <a:pt x="6217329" y="2980284"/>
                  <a:pt x="6205888" y="2972137"/>
                  <a:pt x="6194285" y="2964280"/>
                </a:cubicBezTo>
                <a:cubicBezTo>
                  <a:pt x="6188403" y="2960498"/>
                  <a:pt x="6182196" y="2957300"/>
                  <a:pt x="6173939" y="2950606"/>
                </a:cubicBezTo>
                <a:cubicBezTo>
                  <a:pt x="6168542" y="2945949"/>
                  <a:pt x="6159961" y="2939837"/>
                  <a:pt x="6157263" y="2937507"/>
                </a:cubicBezTo>
                <a:cubicBezTo>
                  <a:pt x="6149167" y="2930521"/>
                  <a:pt x="6140748" y="2924117"/>
                  <a:pt x="6132329" y="2917716"/>
                </a:cubicBezTo>
                <a:cubicBezTo>
                  <a:pt x="6129468" y="2915678"/>
                  <a:pt x="6129468" y="2915678"/>
                  <a:pt x="6126770" y="2913349"/>
                </a:cubicBezTo>
                <a:cubicBezTo>
                  <a:pt x="6121374" y="2908692"/>
                  <a:pt x="6118675" y="2906363"/>
                  <a:pt x="6112468" y="2903164"/>
                </a:cubicBezTo>
                <a:cubicBezTo>
                  <a:pt x="6106585" y="2899382"/>
                  <a:pt x="6095630" y="2890358"/>
                  <a:pt x="6098490" y="2892396"/>
                </a:cubicBezTo>
                <a:cubicBezTo>
                  <a:pt x="6098814" y="2891812"/>
                  <a:pt x="6101837" y="2893556"/>
                  <a:pt x="6107557" y="2897631"/>
                </a:cubicBezTo>
                <a:cubicBezTo>
                  <a:pt x="6110418" y="2899667"/>
                  <a:pt x="6110418" y="2899667"/>
                  <a:pt x="6113278" y="2901706"/>
                </a:cubicBezTo>
                <a:cubicBezTo>
                  <a:pt x="6113278" y="2901706"/>
                  <a:pt x="6116300" y="2903451"/>
                  <a:pt x="6116462" y="2903158"/>
                </a:cubicBezTo>
                <a:cubicBezTo>
                  <a:pt x="6113764" y="2900829"/>
                  <a:pt x="6113764" y="2900829"/>
                  <a:pt x="6110903" y="2898792"/>
                </a:cubicBezTo>
                <a:cubicBezTo>
                  <a:pt x="6105183" y="2894718"/>
                  <a:pt x="6096603" y="2888606"/>
                  <a:pt x="6088020" y="2882496"/>
                </a:cubicBezTo>
                <a:cubicBezTo>
                  <a:pt x="6082300" y="2878421"/>
                  <a:pt x="6073719" y="2872312"/>
                  <a:pt x="6073233" y="2873187"/>
                </a:cubicBezTo>
                <a:cubicBezTo>
                  <a:pt x="6073233" y="2873187"/>
                  <a:pt x="6067512" y="2869112"/>
                  <a:pt x="6067512" y="2869112"/>
                </a:cubicBezTo>
                <a:cubicBezTo>
                  <a:pt x="6058769" y="2863293"/>
                  <a:pt x="6056395" y="2860381"/>
                  <a:pt x="6050512" y="2856599"/>
                </a:cubicBezTo>
                <a:cubicBezTo>
                  <a:pt x="6050512" y="2856599"/>
                  <a:pt x="6050512" y="2856599"/>
                  <a:pt x="6047489" y="2854854"/>
                </a:cubicBezTo>
                <a:cubicBezTo>
                  <a:pt x="6046519" y="2856605"/>
                  <a:pt x="6046519" y="2856605"/>
                  <a:pt x="6032216" y="2846421"/>
                </a:cubicBezTo>
                <a:cubicBezTo>
                  <a:pt x="6023635" y="2840309"/>
                  <a:pt x="6020612" y="2838564"/>
                  <a:pt x="6017428" y="2837110"/>
                </a:cubicBezTo>
                <a:cubicBezTo>
                  <a:pt x="6020288" y="2839147"/>
                  <a:pt x="6020127" y="2839440"/>
                  <a:pt x="6022825" y="2841768"/>
                </a:cubicBezTo>
                <a:cubicBezTo>
                  <a:pt x="6028222" y="2846427"/>
                  <a:pt x="6033781" y="2850793"/>
                  <a:pt x="6036318" y="2853413"/>
                </a:cubicBezTo>
                <a:cubicBezTo>
                  <a:pt x="6036075" y="2853851"/>
                  <a:pt x="6038098" y="2855599"/>
                  <a:pt x="6040857" y="2857818"/>
                </a:cubicBezTo>
                <a:lnTo>
                  <a:pt x="6042491" y="2859139"/>
                </a:lnTo>
                <a:lnTo>
                  <a:pt x="6040075" y="2858016"/>
                </a:lnTo>
                <a:lnTo>
                  <a:pt x="6037715" y="2858075"/>
                </a:lnTo>
                <a:lnTo>
                  <a:pt x="6031028" y="2853058"/>
                </a:lnTo>
                <a:cubicBezTo>
                  <a:pt x="6028505" y="2851312"/>
                  <a:pt x="6026279" y="2849930"/>
                  <a:pt x="6026117" y="2850221"/>
                </a:cubicBezTo>
                <a:cubicBezTo>
                  <a:pt x="6025631" y="2851098"/>
                  <a:pt x="6017373" y="2844402"/>
                  <a:pt x="6014189" y="2842949"/>
                </a:cubicBezTo>
                <a:cubicBezTo>
                  <a:pt x="6011491" y="2840620"/>
                  <a:pt x="6006094" y="2835962"/>
                  <a:pt x="6000536" y="2831597"/>
                </a:cubicBezTo>
                <a:cubicBezTo>
                  <a:pt x="5995301" y="2826647"/>
                  <a:pt x="5986558" y="2820827"/>
                  <a:pt x="5983049" y="2819958"/>
                </a:cubicBezTo>
                <a:cubicBezTo>
                  <a:pt x="5980026" y="2818214"/>
                  <a:pt x="5980026" y="2818214"/>
                  <a:pt x="5977167" y="2816177"/>
                </a:cubicBezTo>
                <a:cubicBezTo>
                  <a:pt x="5971446" y="2812103"/>
                  <a:pt x="5968586" y="2810066"/>
                  <a:pt x="5963026" y="2805700"/>
                </a:cubicBezTo>
                <a:cubicBezTo>
                  <a:pt x="5957468" y="2801334"/>
                  <a:pt x="5949210" y="2794639"/>
                  <a:pt x="5943328" y="2790858"/>
                </a:cubicBezTo>
                <a:cubicBezTo>
                  <a:pt x="5931562" y="2783293"/>
                  <a:pt x="5923144" y="2776889"/>
                  <a:pt x="5914563" y="2770779"/>
                </a:cubicBezTo>
                <a:cubicBezTo>
                  <a:pt x="5908842" y="2766705"/>
                  <a:pt x="5908680" y="2766996"/>
                  <a:pt x="5905495" y="2765543"/>
                </a:cubicBezTo>
                <a:cubicBezTo>
                  <a:pt x="5905333" y="2765836"/>
                  <a:pt x="5902474" y="2763798"/>
                  <a:pt x="5896914" y="2759433"/>
                </a:cubicBezTo>
                <a:cubicBezTo>
                  <a:pt x="5897076" y="2759140"/>
                  <a:pt x="5897238" y="2758847"/>
                  <a:pt x="5897400" y="2758557"/>
                </a:cubicBezTo>
                <a:cubicBezTo>
                  <a:pt x="5897885" y="2757680"/>
                  <a:pt x="5909165" y="2766121"/>
                  <a:pt x="5909814" y="2764954"/>
                </a:cubicBezTo>
                <a:cubicBezTo>
                  <a:pt x="5907277" y="2762333"/>
                  <a:pt x="5912998" y="2766407"/>
                  <a:pt x="5918557" y="2770773"/>
                </a:cubicBezTo>
                <a:cubicBezTo>
                  <a:pt x="5918557" y="2770773"/>
                  <a:pt x="5918394" y="2771065"/>
                  <a:pt x="5918394" y="2771065"/>
                </a:cubicBezTo>
                <a:cubicBezTo>
                  <a:pt x="5921093" y="2773394"/>
                  <a:pt x="5923791" y="2775722"/>
                  <a:pt x="5926652" y="2777759"/>
                </a:cubicBezTo>
                <a:cubicBezTo>
                  <a:pt x="5932534" y="2781542"/>
                  <a:pt x="5929836" y="2779212"/>
                  <a:pt x="5932858" y="2780957"/>
                </a:cubicBezTo>
                <a:cubicBezTo>
                  <a:pt x="5935880" y="2782703"/>
                  <a:pt x="5944623" y="2788522"/>
                  <a:pt x="5939226" y="2783865"/>
                </a:cubicBezTo>
                <a:cubicBezTo>
                  <a:pt x="5936690" y="2781242"/>
                  <a:pt x="5937014" y="2780658"/>
                  <a:pt x="5931455" y="2776293"/>
                </a:cubicBezTo>
                <a:cubicBezTo>
                  <a:pt x="5922875" y="2770183"/>
                  <a:pt x="5917316" y="2765815"/>
                  <a:pt x="5911433" y="2762034"/>
                </a:cubicBezTo>
                <a:cubicBezTo>
                  <a:pt x="5905550" y="2758252"/>
                  <a:pt x="5905550" y="2758252"/>
                  <a:pt x="5899991" y="2753886"/>
                </a:cubicBezTo>
                <a:cubicBezTo>
                  <a:pt x="5897292" y="2751557"/>
                  <a:pt x="5894433" y="2749520"/>
                  <a:pt x="5888550" y="2745738"/>
                </a:cubicBezTo>
                <a:cubicBezTo>
                  <a:pt x="5876784" y="2738174"/>
                  <a:pt x="5868204" y="2732063"/>
                  <a:pt x="5857086" y="2723331"/>
                </a:cubicBezTo>
                <a:cubicBezTo>
                  <a:pt x="5851527" y="2718965"/>
                  <a:pt x="5845806" y="2714891"/>
                  <a:pt x="5842946" y="2712854"/>
                </a:cubicBezTo>
                <a:cubicBezTo>
                  <a:pt x="5836902" y="2709364"/>
                  <a:pt x="5828321" y="2703253"/>
                  <a:pt x="5819739" y="2697142"/>
                </a:cubicBezTo>
                <a:cubicBezTo>
                  <a:pt x="5814018" y="2693067"/>
                  <a:pt x="5814018" y="2693067"/>
                  <a:pt x="5813694" y="2693652"/>
                </a:cubicBezTo>
                <a:cubicBezTo>
                  <a:pt x="5810348" y="2692491"/>
                  <a:pt x="5807488" y="2690453"/>
                  <a:pt x="5802090" y="2685796"/>
                </a:cubicBezTo>
                <a:cubicBezTo>
                  <a:pt x="5796695" y="2681137"/>
                  <a:pt x="5788114" y="2675026"/>
                  <a:pt x="5785576" y="2672406"/>
                </a:cubicBezTo>
                <a:cubicBezTo>
                  <a:pt x="5782878" y="2670077"/>
                  <a:pt x="5780018" y="2668040"/>
                  <a:pt x="5777157" y="2666003"/>
                </a:cubicBezTo>
                <a:cubicBezTo>
                  <a:pt x="5768090" y="2660768"/>
                  <a:pt x="5754113" y="2649998"/>
                  <a:pt x="5745208" y="2644471"/>
                </a:cubicBezTo>
                <a:cubicBezTo>
                  <a:pt x="5742185" y="2642727"/>
                  <a:pt x="5739486" y="2640398"/>
                  <a:pt x="5736140" y="2639236"/>
                </a:cubicBezTo>
                <a:cubicBezTo>
                  <a:pt x="5732956" y="2637783"/>
                  <a:pt x="5724861" y="2630797"/>
                  <a:pt x="5718654" y="2627598"/>
                </a:cubicBezTo>
                <a:cubicBezTo>
                  <a:pt x="5721190" y="2630220"/>
                  <a:pt x="5726426" y="2635168"/>
                  <a:pt x="5735006" y="2641280"/>
                </a:cubicBezTo>
                <a:cubicBezTo>
                  <a:pt x="5743750" y="2647099"/>
                  <a:pt x="5746287" y="2649721"/>
                  <a:pt x="5748823" y="2652340"/>
                </a:cubicBezTo>
                <a:cubicBezTo>
                  <a:pt x="5748661" y="2652633"/>
                  <a:pt x="5751360" y="2654962"/>
                  <a:pt x="5754382" y="2656706"/>
                </a:cubicBezTo>
                <a:cubicBezTo>
                  <a:pt x="5757405" y="2658452"/>
                  <a:pt x="5763125" y="2662526"/>
                  <a:pt x="5769008" y="2666307"/>
                </a:cubicBezTo>
                <a:cubicBezTo>
                  <a:pt x="5774728" y="2670381"/>
                  <a:pt x="5769332" y="2665724"/>
                  <a:pt x="5772516" y="2667177"/>
                </a:cubicBezTo>
                <a:cubicBezTo>
                  <a:pt x="5772677" y="2666885"/>
                  <a:pt x="5772677" y="2666885"/>
                  <a:pt x="5775537" y="2668922"/>
                </a:cubicBezTo>
                <a:cubicBezTo>
                  <a:pt x="5775214" y="2669506"/>
                  <a:pt x="5775052" y="2669797"/>
                  <a:pt x="5774728" y="2670381"/>
                </a:cubicBezTo>
                <a:cubicBezTo>
                  <a:pt x="5774566" y="2670674"/>
                  <a:pt x="5774404" y="2670966"/>
                  <a:pt x="5780125" y="2675039"/>
                </a:cubicBezTo>
                <a:cubicBezTo>
                  <a:pt x="5785846" y="2679113"/>
                  <a:pt x="5793942" y="2686100"/>
                  <a:pt x="5802846" y="2691627"/>
                </a:cubicBezTo>
                <a:cubicBezTo>
                  <a:pt x="5802846" y="2691627"/>
                  <a:pt x="5802090" y="2691191"/>
                  <a:pt x="5801693" y="2691010"/>
                </a:cubicBezTo>
                <a:cubicBezTo>
                  <a:pt x="5801294" y="2690827"/>
                  <a:pt x="5801254" y="2690901"/>
                  <a:pt x="5802684" y="2691920"/>
                </a:cubicBezTo>
                <a:lnTo>
                  <a:pt x="5803117" y="2692169"/>
                </a:lnTo>
                <a:lnTo>
                  <a:pt x="5804735" y="2695415"/>
                </a:lnTo>
                <a:cubicBezTo>
                  <a:pt x="5810131" y="2700073"/>
                  <a:pt x="5815528" y="2704733"/>
                  <a:pt x="5815042" y="2705608"/>
                </a:cubicBezTo>
                <a:cubicBezTo>
                  <a:pt x="5806462" y="2699497"/>
                  <a:pt x="5795182" y="2691056"/>
                  <a:pt x="5789137" y="2687566"/>
                </a:cubicBezTo>
                <a:cubicBezTo>
                  <a:pt x="5780394" y="2681747"/>
                  <a:pt x="5771812" y="2675636"/>
                  <a:pt x="5763232" y="2669525"/>
                </a:cubicBezTo>
                <a:cubicBezTo>
                  <a:pt x="5751953" y="2661085"/>
                  <a:pt x="5743695" y="2654391"/>
                  <a:pt x="5731767" y="2647118"/>
                </a:cubicBezTo>
                <a:cubicBezTo>
                  <a:pt x="5728907" y="2645081"/>
                  <a:pt x="5726209" y="2642753"/>
                  <a:pt x="5723350" y="2640716"/>
                </a:cubicBezTo>
                <a:cubicBezTo>
                  <a:pt x="5712070" y="2632276"/>
                  <a:pt x="5700790" y="2623835"/>
                  <a:pt x="5689024" y="2616272"/>
                </a:cubicBezTo>
                <a:cubicBezTo>
                  <a:pt x="5686002" y="2614526"/>
                  <a:pt x="5683142" y="2612488"/>
                  <a:pt x="5683142" y="2612488"/>
                </a:cubicBezTo>
                <a:cubicBezTo>
                  <a:pt x="5675047" y="2605503"/>
                  <a:pt x="5666304" y="2599684"/>
                  <a:pt x="5657722" y="2593572"/>
                </a:cubicBezTo>
                <a:cubicBezTo>
                  <a:pt x="5640560" y="2581350"/>
                  <a:pt x="5623398" y="2569128"/>
                  <a:pt x="5606235" y="2556906"/>
                </a:cubicBezTo>
                <a:cubicBezTo>
                  <a:pt x="5600515" y="2552832"/>
                  <a:pt x="5594633" y="2549050"/>
                  <a:pt x="5591934" y="2546721"/>
                </a:cubicBezTo>
                <a:cubicBezTo>
                  <a:pt x="5586538" y="2542064"/>
                  <a:pt x="5580655" y="2538282"/>
                  <a:pt x="5574771" y="2534499"/>
                </a:cubicBezTo>
                <a:cubicBezTo>
                  <a:pt x="5565867" y="2528972"/>
                  <a:pt x="5551565" y="2518788"/>
                  <a:pt x="5543469" y="2511800"/>
                </a:cubicBezTo>
                <a:cubicBezTo>
                  <a:pt x="5535374" y="2504813"/>
                  <a:pt x="5526631" y="2498994"/>
                  <a:pt x="5517726" y="2493467"/>
                </a:cubicBezTo>
                <a:cubicBezTo>
                  <a:pt x="5508984" y="2487648"/>
                  <a:pt x="5500079" y="2482121"/>
                  <a:pt x="5491983" y="2475134"/>
                </a:cubicBezTo>
                <a:cubicBezTo>
                  <a:pt x="5492144" y="2474842"/>
                  <a:pt x="5486262" y="2471060"/>
                  <a:pt x="5483403" y="2469023"/>
                </a:cubicBezTo>
                <a:cubicBezTo>
                  <a:pt x="5469101" y="2458839"/>
                  <a:pt x="5454798" y="2448653"/>
                  <a:pt x="5440334" y="2438760"/>
                </a:cubicBezTo>
                <a:cubicBezTo>
                  <a:pt x="5434452" y="2434978"/>
                  <a:pt x="5431592" y="2432941"/>
                  <a:pt x="5431268" y="2433525"/>
                </a:cubicBezTo>
                <a:cubicBezTo>
                  <a:pt x="5431106" y="2433817"/>
                  <a:pt x="5433642" y="2436437"/>
                  <a:pt x="5427922" y="2432364"/>
                </a:cubicBezTo>
                <a:cubicBezTo>
                  <a:pt x="5416318" y="2424508"/>
                  <a:pt x="5407250" y="2419272"/>
                  <a:pt x="5395809" y="2411125"/>
                </a:cubicBezTo>
                <a:cubicBezTo>
                  <a:pt x="5384368" y="2402976"/>
                  <a:pt x="5384206" y="2403268"/>
                  <a:pt x="5373250" y="2394245"/>
                </a:cubicBezTo>
                <a:cubicBezTo>
                  <a:pt x="5370390" y="2392207"/>
                  <a:pt x="5370390" y="2392207"/>
                  <a:pt x="5370390" y="2392207"/>
                </a:cubicBezTo>
                <a:cubicBezTo>
                  <a:pt x="5364345" y="2388717"/>
                  <a:pt x="5355926" y="2382314"/>
                  <a:pt x="5350045" y="2378533"/>
                </a:cubicBezTo>
                <a:cubicBezTo>
                  <a:pt x="5332557" y="2366894"/>
                  <a:pt x="5332557" y="2366894"/>
                  <a:pt x="5318903" y="2355541"/>
                </a:cubicBezTo>
                <a:cubicBezTo>
                  <a:pt x="5318903" y="2355541"/>
                  <a:pt x="5313182" y="2351467"/>
                  <a:pt x="5313182" y="2351467"/>
                </a:cubicBezTo>
                <a:cubicBezTo>
                  <a:pt x="5309351" y="2351182"/>
                  <a:pt x="5301417" y="2343903"/>
                  <a:pt x="5292836" y="2337793"/>
                </a:cubicBezTo>
                <a:cubicBezTo>
                  <a:pt x="5290138" y="2335464"/>
                  <a:pt x="5284255" y="2331682"/>
                  <a:pt x="5284578" y="2331098"/>
                </a:cubicBezTo>
                <a:cubicBezTo>
                  <a:pt x="5287763" y="2332551"/>
                  <a:pt x="5290461" y="2334880"/>
                  <a:pt x="5293484" y="2336625"/>
                </a:cubicBezTo>
                <a:cubicBezTo>
                  <a:pt x="5301904" y="2343028"/>
                  <a:pt x="5310485" y="2349139"/>
                  <a:pt x="5313993" y="2350007"/>
                </a:cubicBezTo>
                <a:cubicBezTo>
                  <a:pt x="5311132" y="2347972"/>
                  <a:pt x="5305249" y="2344189"/>
                  <a:pt x="5305573" y="2343605"/>
                </a:cubicBezTo>
                <a:cubicBezTo>
                  <a:pt x="5302876" y="2341276"/>
                  <a:pt x="5305898" y="2343022"/>
                  <a:pt x="5311618" y="2347096"/>
                </a:cubicBezTo>
                <a:cubicBezTo>
                  <a:pt x="5317338" y="2351169"/>
                  <a:pt x="5320361" y="2352914"/>
                  <a:pt x="5320522" y="2352622"/>
                </a:cubicBezTo>
                <a:cubicBezTo>
                  <a:pt x="5323546" y="2354367"/>
                  <a:pt x="5320847" y="2352039"/>
                  <a:pt x="5320685" y="2352331"/>
                </a:cubicBezTo>
                <a:cubicBezTo>
                  <a:pt x="5320685" y="2352331"/>
                  <a:pt x="5317825" y="2350294"/>
                  <a:pt x="5317825" y="2350294"/>
                </a:cubicBezTo>
                <a:cubicBezTo>
                  <a:pt x="5306384" y="2342145"/>
                  <a:pt x="5294780" y="2334290"/>
                  <a:pt x="5283500" y="2325849"/>
                </a:cubicBezTo>
                <a:cubicBezTo>
                  <a:pt x="5275243" y="2319154"/>
                  <a:pt x="5263639" y="2311299"/>
                  <a:pt x="5255058" y="2305187"/>
                </a:cubicBezTo>
                <a:cubicBezTo>
                  <a:pt x="5248851" y="2301990"/>
                  <a:pt x="5237896" y="2292964"/>
                  <a:pt x="5226132" y="2285401"/>
                </a:cubicBezTo>
                <a:cubicBezTo>
                  <a:pt x="5217064" y="2280166"/>
                  <a:pt x="5212153" y="2274632"/>
                  <a:pt x="5200711" y="2266485"/>
                </a:cubicBezTo>
                <a:cubicBezTo>
                  <a:pt x="5200711" y="2266485"/>
                  <a:pt x="5200711" y="2266485"/>
                  <a:pt x="5197852" y="2264448"/>
                </a:cubicBezTo>
                <a:cubicBezTo>
                  <a:pt x="5197690" y="2264739"/>
                  <a:pt x="5200387" y="2267068"/>
                  <a:pt x="5194505" y="2263287"/>
                </a:cubicBezTo>
                <a:cubicBezTo>
                  <a:pt x="5191645" y="2261251"/>
                  <a:pt x="5188784" y="2259213"/>
                  <a:pt x="5189108" y="2258629"/>
                </a:cubicBezTo>
                <a:cubicBezTo>
                  <a:pt x="5186248" y="2256591"/>
                  <a:pt x="5180527" y="2252516"/>
                  <a:pt x="5177666" y="2250480"/>
                </a:cubicBezTo>
                <a:cubicBezTo>
                  <a:pt x="5174806" y="2248444"/>
                  <a:pt x="5171945" y="2246406"/>
                  <a:pt x="5172107" y="2246114"/>
                </a:cubicBezTo>
                <a:cubicBezTo>
                  <a:pt x="5163689" y="2239712"/>
                  <a:pt x="5157482" y="2236513"/>
                  <a:pt x="5148739" y="2230694"/>
                </a:cubicBezTo>
                <a:cubicBezTo>
                  <a:pt x="5148578" y="2230987"/>
                  <a:pt x="5151276" y="2233315"/>
                  <a:pt x="5145393" y="2229533"/>
                </a:cubicBezTo>
                <a:cubicBezTo>
                  <a:pt x="5142533" y="2227496"/>
                  <a:pt x="5136812" y="2223423"/>
                  <a:pt x="5133950" y="2221385"/>
                </a:cubicBezTo>
                <a:cubicBezTo>
                  <a:pt x="5131415" y="2218764"/>
                  <a:pt x="5134599" y="2220216"/>
                  <a:pt x="5132062" y="2217596"/>
                </a:cubicBezTo>
                <a:cubicBezTo>
                  <a:pt x="5132386" y="2217012"/>
                  <a:pt x="5132386" y="2217012"/>
                  <a:pt x="5126666" y="2212939"/>
                </a:cubicBezTo>
                <a:cubicBezTo>
                  <a:pt x="5123805" y="2210901"/>
                  <a:pt x="5120945" y="2208865"/>
                  <a:pt x="5115224" y="2204790"/>
                </a:cubicBezTo>
                <a:cubicBezTo>
                  <a:pt x="5112363" y="2202754"/>
                  <a:pt x="5106643" y="2198681"/>
                  <a:pt x="5103782" y="2196642"/>
                </a:cubicBezTo>
                <a:cubicBezTo>
                  <a:pt x="5100923" y="2194606"/>
                  <a:pt x="5098062" y="2192569"/>
                  <a:pt x="5098224" y="2192277"/>
                </a:cubicBezTo>
                <a:cubicBezTo>
                  <a:pt x="5090290" y="2184998"/>
                  <a:pt x="5090290" y="2184998"/>
                  <a:pt x="5081710" y="2178887"/>
                </a:cubicBezTo>
                <a:cubicBezTo>
                  <a:pt x="5070269" y="2170740"/>
                  <a:pt x="5070269" y="2170740"/>
                  <a:pt x="5076636" y="2173645"/>
                </a:cubicBezTo>
                <a:cubicBezTo>
                  <a:pt x="5070915" y="2169572"/>
                  <a:pt x="5059636" y="2161131"/>
                  <a:pt x="5056614" y="2159386"/>
                </a:cubicBezTo>
                <a:cubicBezTo>
                  <a:pt x="5053268" y="2158224"/>
                  <a:pt x="5047061" y="2155026"/>
                  <a:pt x="5049436" y="2157938"/>
                </a:cubicBezTo>
                <a:cubicBezTo>
                  <a:pt x="5049436" y="2157938"/>
                  <a:pt x="5049274" y="2158231"/>
                  <a:pt x="5046252" y="2156487"/>
                </a:cubicBezTo>
                <a:cubicBezTo>
                  <a:pt x="5035620" y="2146878"/>
                  <a:pt x="5020994" y="2137278"/>
                  <a:pt x="5006692" y="2127093"/>
                </a:cubicBezTo>
                <a:cubicBezTo>
                  <a:pt x="5001134" y="2122726"/>
                  <a:pt x="4995251" y="2118944"/>
                  <a:pt x="4986670" y="2112835"/>
                </a:cubicBezTo>
                <a:cubicBezTo>
                  <a:pt x="4986508" y="2113126"/>
                  <a:pt x="4983648" y="2111089"/>
                  <a:pt x="4983648" y="2111089"/>
                </a:cubicBezTo>
                <a:cubicBezTo>
                  <a:pt x="4978251" y="2106431"/>
                  <a:pt x="4969507" y="2100611"/>
                  <a:pt x="4964110" y="2095952"/>
                </a:cubicBezTo>
                <a:cubicBezTo>
                  <a:pt x="4952830" y="2087515"/>
                  <a:pt x="4941065" y="2079950"/>
                  <a:pt x="4937557" y="2079080"/>
                </a:cubicBezTo>
                <a:cubicBezTo>
                  <a:pt x="4937395" y="2079373"/>
                  <a:pt x="4934373" y="2077627"/>
                  <a:pt x="4931513" y="2075590"/>
                </a:cubicBezTo>
                <a:cubicBezTo>
                  <a:pt x="4928490" y="2073845"/>
                  <a:pt x="4925630" y="2071808"/>
                  <a:pt x="4925953" y="2071224"/>
                </a:cubicBezTo>
                <a:cubicBezTo>
                  <a:pt x="4914513" y="2063076"/>
                  <a:pt x="4908307" y="2059879"/>
                  <a:pt x="4899563" y="2054059"/>
                </a:cubicBezTo>
                <a:cubicBezTo>
                  <a:pt x="4899239" y="2054642"/>
                  <a:pt x="4896217" y="2052897"/>
                  <a:pt x="4890658" y="2048531"/>
                </a:cubicBezTo>
                <a:cubicBezTo>
                  <a:pt x="4879216" y="2040383"/>
                  <a:pt x="4867289" y="2033112"/>
                  <a:pt x="4856010" y="2024671"/>
                </a:cubicBezTo>
                <a:cubicBezTo>
                  <a:pt x="4853150" y="2022635"/>
                  <a:pt x="4852988" y="2022926"/>
                  <a:pt x="4852826" y="2023218"/>
                </a:cubicBezTo>
                <a:cubicBezTo>
                  <a:pt x="4852826" y="2023218"/>
                  <a:pt x="4852664" y="2023510"/>
                  <a:pt x="4855523" y="2025548"/>
                </a:cubicBezTo>
                <a:cubicBezTo>
                  <a:pt x="4861244" y="2029621"/>
                  <a:pt x="4864105" y="2031658"/>
                  <a:pt x="4866965" y="2033696"/>
                </a:cubicBezTo>
                <a:cubicBezTo>
                  <a:pt x="4869826" y="2035732"/>
                  <a:pt x="4872686" y="2037770"/>
                  <a:pt x="4875384" y="2040098"/>
                </a:cubicBezTo>
                <a:cubicBezTo>
                  <a:pt x="4877760" y="2043011"/>
                  <a:pt x="4886177" y="2049413"/>
                  <a:pt x="4894760" y="2055525"/>
                </a:cubicBezTo>
                <a:cubicBezTo>
                  <a:pt x="4900481" y="2059599"/>
                  <a:pt x="4906201" y="2063673"/>
                  <a:pt x="4914782" y="2069784"/>
                </a:cubicBezTo>
                <a:cubicBezTo>
                  <a:pt x="4915268" y="2068908"/>
                  <a:pt x="4923525" y="2075602"/>
                  <a:pt x="4926547" y="2077348"/>
                </a:cubicBezTo>
                <a:cubicBezTo>
                  <a:pt x="4943710" y="2089571"/>
                  <a:pt x="4963732" y="2103830"/>
                  <a:pt x="4980895" y="2116051"/>
                </a:cubicBezTo>
                <a:cubicBezTo>
                  <a:pt x="4981056" y="2115760"/>
                  <a:pt x="4984079" y="2117504"/>
                  <a:pt x="4986777" y="2119834"/>
                </a:cubicBezTo>
                <a:cubicBezTo>
                  <a:pt x="4989636" y="2121871"/>
                  <a:pt x="4989636" y="2121871"/>
                  <a:pt x="4989475" y="2122162"/>
                </a:cubicBezTo>
                <a:cubicBezTo>
                  <a:pt x="4989313" y="2122453"/>
                  <a:pt x="4989151" y="2122746"/>
                  <a:pt x="4988989" y="2123037"/>
                </a:cubicBezTo>
                <a:cubicBezTo>
                  <a:pt x="5012034" y="2139042"/>
                  <a:pt x="5031571" y="2154176"/>
                  <a:pt x="5054454" y="2170474"/>
                </a:cubicBezTo>
                <a:cubicBezTo>
                  <a:pt x="5060499" y="2173962"/>
                  <a:pt x="5066220" y="2178038"/>
                  <a:pt x="5071616" y="2182696"/>
                </a:cubicBezTo>
                <a:cubicBezTo>
                  <a:pt x="5094500" y="2198992"/>
                  <a:pt x="5120242" y="2217323"/>
                  <a:pt x="5143126" y="2233620"/>
                </a:cubicBezTo>
                <a:cubicBezTo>
                  <a:pt x="5143287" y="2233328"/>
                  <a:pt x="5143449" y="2233036"/>
                  <a:pt x="5143449" y="2233036"/>
                </a:cubicBezTo>
                <a:cubicBezTo>
                  <a:pt x="5157752" y="2243222"/>
                  <a:pt x="5169192" y="2251370"/>
                  <a:pt x="5180634" y="2259517"/>
                </a:cubicBezTo>
                <a:cubicBezTo>
                  <a:pt x="5180634" y="2259517"/>
                  <a:pt x="5183332" y="2261847"/>
                  <a:pt x="5183171" y="2262138"/>
                </a:cubicBezTo>
                <a:cubicBezTo>
                  <a:pt x="5186031" y="2264175"/>
                  <a:pt x="5194774" y="2269994"/>
                  <a:pt x="5194612" y="2270285"/>
                </a:cubicBezTo>
                <a:cubicBezTo>
                  <a:pt x="5196987" y="2273198"/>
                  <a:pt x="5202706" y="2277273"/>
                  <a:pt x="5205568" y="2279310"/>
                </a:cubicBezTo>
                <a:cubicBezTo>
                  <a:pt x="5217333" y="2286874"/>
                  <a:pt x="5225915" y="2292985"/>
                  <a:pt x="5237194" y="2301424"/>
                </a:cubicBezTo>
                <a:cubicBezTo>
                  <a:pt x="5239892" y="2303753"/>
                  <a:pt x="5245613" y="2307828"/>
                  <a:pt x="5248635" y="2309572"/>
                </a:cubicBezTo>
                <a:cubicBezTo>
                  <a:pt x="5257540" y="2315100"/>
                  <a:pt x="5265960" y="2321504"/>
                  <a:pt x="5274378" y="2327906"/>
                </a:cubicBezTo>
                <a:cubicBezTo>
                  <a:pt x="5276591" y="2331110"/>
                  <a:pt x="5285495" y="2336637"/>
                  <a:pt x="5291217" y="2340711"/>
                </a:cubicBezTo>
                <a:cubicBezTo>
                  <a:pt x="5305356" y="2351189"/>
                  <a:pt x="5316960" y="2359045"/>
                  <a:pt x="5328400" y="2367192"/>
                </a:cubicBezTo>
                <a:cubicBezTo>
                  <a:pt x="5342704" y="2377379"/>
                  <a:pt x="5354145" y="2385526"/>
                  <a:pt x="5365586" y="2393674"/>
                </a:cubicBezTo>
                <a:cubicBezTo>
                  <a:pt x="5376218" y="2403280"/>
                  <a:pt x="5388632" y="2409677"/>
                  <a:pt x="5399912" y="2418118"/>
                </a:cubicBezTo>
                <a:cubicBezTo>
                  <a:pt x="5402608" y="2420447"/>
                  <a:pt x="5408491" y="2424229"/>
                  <a:pt x="5408329" y="2424520"/>
                </a:cubicBezTo>
                <a:cubicBezTo>
                  <a:pt x="5416587" y="2431214"/>
                  <a:pt x="5422470" y="2434997"/>
                  <a:pt x="5431051" y="2441108"/>
                </a:cubicBezTo>
                <a:cubicBezTo>
                  <a:pt x="5442491" y="2449256"/>
                  <a:pt x="5456957" y="2459150"/>
                  <a:pt x="5468237" y="2467590"/>
                </a:cubicBezTo>
                <a:cubicBezTo>
                  <a:pt x="5479515" y="2476029"/>
                  <a:pt x="5487934" y="2482432"/>
                  <a:pt x="5496677" y="2488251"/>
                </a:cubicBezTo>
                <a:cubicBezTo>
                  <a:pt x="5505259" y="2494363"/>
                  <a:pt x="5513515" y="2501058"/>
                  <a:pt x="5522097" y="2507167"/>
                </a:cubicBezTo>
                <a:cubicBezTo>
                  <a:pt x="5544981" y="2523464"/>
                  <a:pt x="5567863" y="2539760"/>
                  <a:pt x="5587886" y="2554020"/>
                </a:cubicBezTo>
                <a:lnTo>
                  <a:pt x="5613085" y="2572042"/>
                </a:lnTo>
                <a:lnTo>
                  <a:pt x="5605175" y="2567978"/>
                </a:lnTo>
                <a:cubicBezTo>
                  <a:pt x="5602099" y="2566328"/>
                  <a:pt x="5599238" y="2564292"/>
                  <a:pt x="5596378" y="2562255"/>
                </a:cubicBezTo>
                <a:cubicBezTo>
                  <a:pt x="5593518" y="2560218"/>
                  <a:pt x="5590657" y="2558181"/>
                  <a:pt x="5584937" y="2554107"/>
                </a:cubicBezTo>
                <a:cubicBezTo>
                  <a:pt x="5582076" y="2552070"/>
                  <a:pt x="5581861" y="2552458"/>
                  <a:pt x="5581861" y="2552458"/>
                </a:cubicBezTo>
                <a:cubicBezTo>
                  <a:pt x="5581645" y="2552846"/>
                  <a:pt x="5581431" y="2553234"/>
                  <a:pt x="5584291" y="2555272"/>
                </a:cubicBezTo>
                <a:cubicBezTo>
                  <a:pt x="5595948" y="2563032"/>
                  <a:pt x="5606742" y="2572344"/>
                  <a:pt x="5618185" y="2580492"/>
                </a:cubicBezTo>
                <a:cubicBezTo>
                  <a:pt x="5624121" y="2584178"/>
                  <a:pt x="5626765" y="2586603"/>
                  <a:pt x="5626334" y="2587379"/>
                </a:cubicBezTo>
                <a:cubicBezTo>
                  <a:pt x="5634701" y="2593878"/>
                  <a:pt x="5639775" y="2599117"/>
                  <a:pt x="5651216" y="2607265"/>
                </a:cubicBezTo>
                <a:cubicBezTo>
                  <a:pt x="5651647" y="2606488"/>
                  <a:pt x="5654507" y="2608525"/>
                  <a:pt x="5657153" y="2610950"/>
                </a:cubicBezTo>
                <a:cubicBezTo>
                  <a:pt x="5660013" y="2612989"/>
                  <a:pt x="5662658" y="2615412"/>
                  <a:pt x="5662443" y="2615801"/>
                </a:cubicBezTo>
                <a:cubicBezTo>
                  <a:pt x="5664443" y="2619391"/>
                  <a:pt x="5675453" y="2628315"/>
                  <a:pt x="5687108" y="2636075"/>
                </a:cubicBezTo>
                <a:cubicBezTo>
                  <a:pt x="5693261" y="2639371"/>
                  <a:pt x="5701626" y="2645871"/>
                  <a:pt x="5707778" y="2649170"/>
                </a:cubicBezTo>
                <a:cubicBezTo>
                  <a:pt x="5707778" y="2649170"/>
                  <a:pt x="5710639" y="2651207"/>
                  <a:pt x="5710424" y="2651595"/>
                </a:cubicBezTo>
                <a:cubicBezTo>
                  <a:pt x="5719004" y="2657705"/>
                  <a:pt x="5724510" y="2662168"/>
                  <a:pt x="5730444" y="2665853"/>
                </a:cubicBezTo>
                <a:cubicBezTo>
                  <a:pt x="5744748" y="2676040"/>
                  <a:pt x="5758618" y="2687000"/>
                  <a:pt x="5771136" y="2693206"/>
                </a:cubicBezTo>
                <a:cubicBezTo>
                  <a:pt x="5773782" y="2695633"/>
                  <a:pt x="5773566" y="2696020"/>
                  <a:pt x="5773566" y="2696020"/>
                </a:cubicBezTo>
                <a:cubicBezTo>
                  <a:pt x="5770059" y="2695148"/>
                  <a:pt x="5775134" y="2700386"/>
                  <a:pt x="5777349" y="2703587"/>
                </a:cubicBezTo>
                <a:cubicBezTo>
                  <a:pt x="5779994" y="2706013"/>
                  <a:pt x="5791651" y="2713773"/>
                  <a:pt x="5797372" y="2717847"/>
                </a:cubicBezTo>
                <a:cubicBezTo>
                  <a:pt x="5792513" y="2712220"/>
                  <a:pt x="5792513" y="2712220"/>
                  <a:pt x="5803953" y="2720368"/>
                </a:cubicBezTo>
                <a:cubicBezTo>
                  <a:pt x="5812535" y="2726478"/>
                  <a:pt x="5812535" y="2726478"/>
                  <a:pt x="5821978" y="2731037"/>
                </a:cubicBezTo>
                <a:cubicBezTo>
                  <a:pt x="5822193" y="2730649"/>
                  <a:pt x="5825053" y="2732687"/>
                  <a:pt x="5827914" y="2734723"/>
                </a:cubicBezTo>
                <a:cubicBezTo>
                  <a:pt x="5830774" y="2736760"/>
                  <a:pt x="5836495" y="2740834"/>
                  <a:pt x="5839355" y="2742871"/>
                </a:cubicBezTo>
                <a:cubicBezTo>
                  <a:pt x="5845076" y="2746946"/>
                  <a:pt x="5847936" y="2748982"/>
                  <a:pt x="5850796" y="2751019"/>
                </a:cubicBezTo>
                <a:cubicBezTo>
                  <a:pt x="5856517" y="2755093"/>
                  <a:pt x="5856517" y="2755093"/>
                  <a:pt x="5856948" y="2754316"/>
                </a:cubicBezTo>
                <a:cubicBezTo>
                  <a:pt x="5860238" y="2755578"/>
                  <a:pt x="5857809" y="2752763"/>
                  <a:pt x="5861100" y="2754025"/>
                </a:cubicBezTo>
                <a:cubicBezTo>
                  <a:pt x="5863961" y="2756062"/>
                  <a:pt x="5869682" y="2760137"/>
                  <a:pt x="5872542" y="2762173"/>
                </a:cubicBezTo>
                <a:cubicBezTo>
                  <a:pt x="5878047" y="2766635"/>
                  <a:pt x="5874973" y="2764987"/>
                  <a:pt x="5874758" y="2765375"/>
                </a:cubicBezTo>
                <a:cubicBezTo>
                  <a:pt x="5883121" y="2771873"/>
                  <a:pt x="5888196" y="2777112"/>
                  <a:pt x="5896993" y="2782835"/>
                </a:cubicBezTo>
                <a:cubicBezTo>
                  <a:pt x="5897208" y="2782447"/>
                  <a:pt x="5900068" y="2784483"/>
                  <a:pt x="5902930" y="2786520"/>
                </a:cubicBezTo>
                <a:cubicBezTo>
                  <a:pt x="5905789" y="2788558"/>
                  <a:pt x="5911511" y="2792631"/>
                  <a:pt x="5914372" y="2794669"/>
                </a:cubicBezTo>
                <a:cubicBezTo>
                  <a:pt x="5914802" y="2793893"/>
                  <a:pt x="5917661" y="2795930"/>
                  <a:pt x="5920522" y="2797967"/>
                </a:cubicBezTo>
                <a:cubicBezTo>
                  <a:pt x="5926028" y="2802429"/>
                  <a:pt x="5922952" y="2800779"/>
                  <a:pt x="5922736" y="2801169"/>
                </a:cubicBezTo>
                <a:cubicBezTo>
                  <a:pt x="5925597" y="2803205"/>
                  <a:pt x="5925597" y="2803205"/>
                  <a:pt x="5925597" y="2803205"/>
                </a:cubicBezTo>
                <a:cubicBezTo>
                  <a:pt x="5937037" y="2811353"/>
                  <a:pt x="5943836" y="2813486"/>
                  <a:pt x="5951771" y="2820762"/>
                </a:cubicBezTo>
                <a:cubicBezTo>
                  <a:pt x="5962781" y="2829686"/>
                  <a:pt x="5974869" y="2836670"/>
                  <a:pt x="5979943" y="2841908"/>
                </a:cubicBezTo>
                <a:cubicBezTo>
                  <a:pt x="5988525" y="2848020"/>
                  <a:pt x="5999751" y="2856555"/>
                  <a:pt x="6008762" y="2861889"/>
                </a:cubicBezTo>
                <a:lnTo>
                  <a:pt x="6020443" y="2870208"/>
                </a:lnTo>
                <a:lnTo>
                  <a:pt x="6019005" y="2879251"/>
                </a:lnTo>
                <a:cubicBezTo>
                  <a:pt x="6021016" y="2885152"/>
                  <a:pt x="6024622" y="2891617"/>
                  <a:pt x="6026189" y="2897667"/>
                </a:cubicBezTo>
                <a:cubicBezTo>
                  <a:pt x="6039145" y="2932776"/>
                  <a:pt x="6055658" y="2966705"/>
                  <a:pt x="6068612" y="3001816"/>
                </a:cubicBezTo>
                <a:cubicBezTo>
                  <a:pt x="6075922" y="3030043"/>
                  <a:pt x="6097463" y="3053540"/>
                  <a:pt x="6090539" y="3086498"/>
                </a:cubicBezTo>
                <a:cubicBezTo>
                  <a:pt x="6089699" y="3094441"/>
                  <a:pt x="6088596" y="3101376"/>
                  <a:pt x="6087007" y="3106902"/>
                </a:cubicBezTo>
                <a:lnTo>
                  <a:pt x="6083251" y="3113849"/>
                </a:lnTo>
                <a:lnTo>
                  <a:pt x="6085287" y="3116009"/>
                </a:lnTo>
                <a:cubicBezTo>
                  <a:pt x="6120990" y="3154346"/>
                  <a:pt x="6154372" y="3195307"/>
                  <a:pt x="6172917" y="3249925"/>
                </a:cubicBezTo>
                <a:cubicBezTo>
                  <a:pt x="6176628" y="3266729"/>
                  <a:pt x="6187754" y="3279334"/>
                  <a:pt x="6198885" y="3296139"/>
                </a:cubicBezTo>
                <a:cubicBezTo>
                  <a:pt x="6184047" y="3312945"/>
                  <a:pt x="6165500" y="3312946"/>
                  <a:pt x="6150663" y="3333952"/>
                </a:cubicBezTo>
                <a:cubicBezTo>
                  <a:pt x="6139536" y="3352858"/>
                  <a:pt x="6120064" y="3364411"/>
                  <a:pt x="6098735" y="3367563"/>
                </a:cubicBezTo>
                <a:lnTo>
                  <a:pt x="6067910" y="3365946"/>
                </a:lnTo>
                <a:lnTo>
                  <a:pt x="6075856" y="3388917"/>
                </a:lnTo>
                <a:cubicBezTo>
                  <a:pt x="6082715" y="3406072"/>
                  <a:pt x="6090617" y="3422607"/>
                  <a:pt x="6100393" y="3437970"/>
                </a:cubicBezTo>
                <a:cubicBezTo>
                  <a:pt x="6101436" y="3442002"/>
                  <a:pt x="6104570" y="3454100"/>
                  <a:pt x="6102056" y="3459314"/>
                </a:cubicBezTo>
                <a:lnTo>
                  <a:pt x="6099386" y="3460846"/>
                </a:lnTo>
                <a:lnTo>
                  <a:pt x="6079334" y="3445164"/>
                </a:lnTo>
                <a:cubicBezTo>
                  <a:pt x="6070175" y="3437442"/>
                  <a:pt x="6060735" y="3429337"/>
                  <a:pt x="6050878" y="3421944"/>
                </a:cubicBezTo>
                <a:cubicBezTo>
                  <a:pt x="6041876" y="3416555"/>
                  <a:pt x="6033427" y="3410218"/>
                  <a:pt x="6026132" y="3408838"/>
                </a:cubicBezTo>
                <a:cubicBezTo>
                  <a:pt x="6025578" y="3409787"/>
                  <a:pt x="6022207" y="3408623"/>
                  <a:pt x="6024470" y="3411684"/>
                </a:cubicBezTo>
                <a:cubicBezTo>
                  <a:pt x="6029547" y="3416857"/>
                  <a:pt x="6035733" y="3420133"/>
                  <a:pt x="6031255" y="3420867"/>
                </a:cubicBezTo>
                <a:cubicBezTo>
                  <a:pt x="6030146" y="3422765"/>
                  <a:pt x="6025067" y="3417590"/>
                  <a:pt x="6022252" y="3415479"/>
                </a:cubicBezTo>
                <a:cubicBezTo>
                  <a:pt x="6019435" y="3413366"/>
                  <a:pt x="6016620" y="3411253"/>
                  <a:pt x="6010988" y="3407028"/>
                </a:cubicBezTo>
                <a:cubicBezTo>
                  <a:pt x="6008171" y="3404916"/>
                  <a:pt x="6002539" y="3400691"/>
                  <a:pt x="5996906" y="3396466"/>
                </a:cubicBezTo>
                <a:cubicBezTo>
                  <a:pt x="5996352" y="3397414"/>
                  <a:pt x="5995797" y="3398362"/>
                  <a:pt x="5995243" y="3399311"/>
                </a:cubicBezTo>
                <a:cubicBezTo>
                  <a:pt x="5998060" y="3401424"/>
                  <a:pt x="6000876" y="3403536"/>
                  <a:pt x="6006508" y="3407760"/>
                </a:cubicBezTo>
                <a:cubicBezTo>
                  <a:pt x="6014956" y="3414099"/>
                  <a:pt x="6017218" y="3417160"/>
                  <a:pt x="6012738" y="3417894"/>
                </a:cubicBezTo>
                <a:cubicBezTo>
                  <a:pt x="6020057" y="3422700"/>
                  <a:pt x="6025977" y="3428165"/>
                  <a:pt x="6031898" y="3433630"/>
                </a:cubicBezTo>
                <a:lnTo>
                  <a:pt x="6049666" y="3448224"/>
                </a:lnTo>
                <a:lnTo>
                  <a:pt x="6037110" y="3442297"/>
                </a:lnTo>
                <a:lnTo>
                  <a:pt x="6032496" y="3439537"/>
                </a:lnTo>
                <a:cubicBezTo>
                  <a:pt x="6012783" y="3424749"/>
                  <a:pt x="5995887" y="3412074"/>
                  <a:pt x="5978990" y="3399398"/>
                </a:cubicBezTo>
                <a:cubicBezTo>
                  <a:pt x="5967725" y="3390948"/>
                  <a:pt x="5957015" y="3381549"/>
                  <a:pt x="5946903" y="3378057"/>
                </a:cubicBezTo>
                <a:cubicBezTo>
                  <a:pt x="5946903" y="3378057"/>
                  <a:pt x="5944087" y="3375946"/>
                  <a:pt x="5941270" y="3373834"/>
                </a:cubicBezTo>
                <a:cubicBezTo>
                  <a:pt x="5928853" y="3360425"/>
                  <a:pt x="5912556" y="3353658"/>
                  <a:pt x="5899029" y="3342146"/>
                </a:cubicBezTo>
                <a:cubicBezTo>
                  <a:pt x="5885502" y="3330633"/>
                  <a:pt x="5871422" y="3320072"/>
                  <a:pt x="5856786" y="3310457"/>
                </a:cubicBezTo>
                <a:cubicBezTo>
                  <a:pt x="5812881" y="3281615"/>
                  <a:pt x="5774564" y="3250143"/>
                  <a:pt x="5731767" y="3219404"/>
                </a:cubicBezTo>
                <a:cubicBezTo>
                  <a:pt x="5731767" y="3219404"/>
                  <a:pt x="5732322" y="3218457"/>
                  <a:pt x="5729504" y="3216343"/>
                </a:cubicBezTo>
                <a:cubicBezTo>
                  <a:pt x="5733430" y="3216558"/>
                  <a:pt x="5735692" y="3219620"/>
                  <a:pt x="5741323" y="3223845"/>
                </a:cubicBezTo>
                <a:cubicBezTo>
                  <a:pt x="5744140" y="3225958"/>
                  <a:pt x="5744695" y="3225009"/>
                  <a:pt x="5744695" y="3225009"/>
                </a:cubicBezTo>
                <a:cubicBezTo>
                  <a:pt x="5745249" y="3224060"/>
                  <a:pt x="5746357" y="3222164"/>
                  <a:pt x="5742987" y="3220999"/>
                </a:cubicBezTo>
                <a:cubicBezTo>
                  <a:pt x="5740171" y="3218886"/>
                  <a:pt x="5738464" y="3214876"/>
                  <a:pt x="5735647" y="3212765"/>
                </a:cubicBezTo>
                <a:cubicBezTo>
                  <a:pt x="5718196" y="3201038"/>
                  <a:pt x="5705778" y="3187629"/>
                  <a:pt x="5688881" y="3174955"/>
                </a:cubicBezTo>
                <a:cubicBezTo>
                  <a:pt x="5638190" y="3136929"/>
                  <a:pt x="5584684" y="3096792"/>
                  <a:pt x="5533993" y="3058766"/>
                </a:cubicBezTo>
                <a:cubicBezTo>
                  <a:pt x="5517097" y="3046092"/>
                  <a:pt x="5503570" y="3034579"/>
                  <a:pt x="5497893" y="3023499"/>
                </a:cubicBezTo>
                <a:cubicBezTo>
                  <a:pt x="5501818" y="3023714"/>
                  <a:pt x="5507451" y="3027940"/>
                  <a:pt x="5510821" y="3029104"/>
                </a:cubicBezTo>
                <a:cubicBezTo>
                  <a:pt x="5528827" y="3039880"/>
                  <a:pt x="5534459" y="3044105"/>
                  <a:pt x="5536765" y="3054024"/>
                </a:cubicBezTo>
                <a:cubicBezTo>
                  <a:pt x="5538472" y="3058034"/>
                  <a:pt x="5541289" y="3060146"/>
                  <a:pt x="5544659" y="3061310"/>
                </a:cubicBezTo>
                <a:cubicBezTo>
                  <a:pt x="5554215" y="3065749"/>
                  <a:pt x="5564927" y="3075148"/>
                  <a:pt x="5573375" y="3081485"/>
                </a:cubicBezTo>
                <a:cubicBezTo>
                  <a:pt x="5590271" y="3094160"/>
                  <a:pt x="5604353" y="3104723"/>
                  <a:pt x="5622913" y="3114552"/>
                </a:cubicBezTo>
                <a:cubicBezTo>
                  <a:pt x="5629099" y="3117829"/>
                  <a:pt x="5640917" y="3125331"/>
                  <a:pt x="5643179" y="3128391"/>
                </a:cubicBezTo>
                <a:cubicBezTo>
                  <a:pt x="5652782" y="3139688"/>
                  <a:pt x="5667971" y="3148353"/>
                  <a:pt x="5675310" y="3156588"/>
                </a:cubicBezTo>
                <a:cubicBezTo>
                  <a:pt x="5680388" y="3161761"/>
                  <a:pt x="5686020" y="3165985"/>
                  <a:pt x="5692206" y="3169262"/>
                </a:cubicBezTo>
                <a:cubicBezTo>
                  <a:pt x="5704581" y="3175815"/>
                  <a:pt x="5713030" y="3182152"/>
                  <a:pt x="5723186" y="3192501"/>
                </a:cubicBezTo>
                <a:cubicBezTo>
                  <a:pt x="5731079" y="3199787"/>
                  <a:pt x="5736712" y="3204011"/>
                  <a:pt x="5746270" y="3208453"/>
                </a:cubicBezTo>
                <a:cubicBezTo>
                  <a:pt x="5763121" y="3214272"/>
                  <a:pt x="5783388" y="3228111"/>
                  <a:pt x="5802547" y="3243846"/>
                </a:cubicBezTo>
                <a:cubicBezTo>
                  <a:pt x="5808179" y="3248072"/>
                  <a:pt x="5813258" y="3253245"/>
                  <a:pt x="5815519" y="3256307"/>
                </a:cubicBezTo>
                <a:cubicBezTo>
                  <a:pt x="5827382" y="3270663"/>
                  <a:pt x="5840909" y="3282174"/>
                  <a:pt x="5854990" y="3292737"/>
                </a:cubicBezTo>
                <a:cubicBezTo>
                  <a:pt x="5869071" y="3303300"/>
                  <a:pt x="5885967" y="3315975"/>
                  <a:pt x="5900049" y="3326536"/>
                </a:cubicBezTo>
                <a:cubicBezTo>
                  <a:pt x="5916945" y="3339211"/>
                  <a:pt x="5937212" y="3353050"/>
                  <a:pt x="5955773" y="3362880"/>
                </a:cubicBezTo>
                <a:cubicBezTo>
                  <a:pt x="5961405" y="3367106"/>
                  <a:pt x="5967038" y="3371331"/>
                  <a:pt x="5969853" y="3373444"/>
                </a:cubicBezTo>
                <a:cubicBezTo>
                  <a:pt x="5978302" y="3379781"/>
                  <a:pt x="5981672" y="3380945"/>
                  <a:pt x="5985597" y="3381160"/>
                </a:cubicBezTo>
                <a:cubicBezTo>
                  <a:pt x="5965330" y="3367321"/>
                  <a:pt x="5952913" y="3353912"/>
                  <a:pt x="5936015" y="3341237"/>
                </a:cubicBezTo>
                <a:cubicBezTo>
                  <a:pt x="5914041" y="3323389"/>
                  <a:pt x="5892065" y="3305541"/>
                  <a:pt x="5873461" y="3288855"/>
                </a:cubicBezTo>
                <a:cubicBezTo>
                  <a:pt x="5859934" y="3277344"/>
                  <a:pt x="5846408" y="3265833"/>
                  <a:pt x="5832882" y="3254321"/>
                </a:cubicBezTo>
                <a:cubicBezTo>
                  <a:pt x="5816539" y="3240698"/>
                  <a:pt x="5801349" y="3232034"/>
                  <a:pt x="5787823" y="3220521"/>
                </a:cubicBezTo>
                <a:cubicBezTo>
                  <a:pt x="5777113" y="3211123"/>
                  <a:pt x="5767001" y="3207631"/>
                  <a:pt x="5752921" y="3197069"/>
                </a:cubicBezTo>
                <a:cubicBezTo>
                  <a:pt x="5745026" y="3189783"/>
                  <a:pt x="5733208" y="3182281"/>
                  <a:pt x="5721943" y="3173830"/>
                </a:cubicBezTo>
                <a:cubicBezTo>
                  <a:pt x="5719127" y="3171718"/>
                  <a:pt x="5719127" y="3171718"/>
                  <a:pt x="5716311" y="3169605"/>
                </a:cubicBezTo>
                <a:cubicBezTo>
                  <a:pt x="5702275" y="3165899"/>
                  <a:pt x="5688749" y="3154388"/>
                  <a:pt x="5675776" y="3141928"/>
                </a:cubicBezTo>
                <a:cubicBezTo>
                  <a:pt x="5665620" y="3131580"/>
                  <a:pt x="5653801" y="3124079"/>
                  <a:pt x="5644201" y="3112783"/>
                </a:cubicBezTo>
                <a:cubicBezTo>
                  <a:pt x="5644201" y="3112783"/>
                  <a:pt x="5641383" y="3110671"/>
                  <a:pt x="5638012" y="3109507"/>
                </a:cubicBezTo>
                <a:cubicBezTo>
                  <a:pt x="5634642" y="3108343"/>
                  <a:pt x="5631826" y="3106230"/>
                  <a:pt x="5629010" y="3104118"/>
                </a:cubicBezTo>
                <a:cubicBezTo>
                  <a:pt x="5601402" y="3082044"/>
                  <a:pt x="5571024" y="3064714"/>
                  <a:pt x="5543971" y="3041691"/>
                </a:cubicBezTo>
                <a:cubicBezTo>
                  <a:pt x="5532707" y="3033240"/>
                  <a:pt x="5525412" y="3031863"/>
                  <a:pt x="5517516" y="3024577"/>
                </a:cubicBezTo>
                <a:cubicBezTo>
                  <a:pt x="5509069" y="3018237"/>
                  <a:pt x="5497804" y="3009789"/>
                  <a:pt x="5489355" y="3003450"/>
                </a:cubicBezTo>
                <a:cubicBezTo>
                  <a:pt x="5471905" y="2991724"/>
                  <a:pt x="5460040" y="2977367"/>
                  <a:pt x="5444852" y="2968702"/>
                </a:cubicBezTo>
                <a:cubicBezTo>
                  <a:pt x="5439219" y="2964477"/>
                  <a:pt x="5436403" y="2962366"/>
                  <a:pt x="5433587" y="2960253"/>
                </a:cubicBezTo>
                <a:cubicBezTo>
                  <a:pt x="5430771" y="2958140"/>
                  <a:pt x="5428508" y="2955077"/>
                  <a:pt x="5424585" y="2954863"/>
                </a:cubicBezTo>
                <a:cubicBezTo>
                  <a:pt x="5424031" y="2955812"/>
                  <a:pt x="5425737" y="2959821"/>
                  <a:pt x="5428553" y="2961934"/>
                </a:cubicBezTo>
                <a:cubicBezTo>
                  <a:pt x="5436448" y="2969220"/>
                  <a:pt x="5443232" y="2978403"/>
                  <a:pt x="5454497" y="2986853"/>
                </a:cubicBezTo>
                <a:cubicBezTo>
                  <a:pt x="5460130" y="2991079"/>
                  <a:pt x="5459021" y="2992976"/>
                  <a:pt x="5464099" y="2998150"/>
                </a:cubicBezTo>
                <a:cubicBezTo>
                  <a:pt x="5448355" y="2990433"/>
                  <a:pt x="5434274" y="2979871"/>
                  <a:pt x="5419639" y="2970256"/>
                </a:cubicBezTo>
                <a:cubicBezTo>
                  <a:pt x="5407820" y="2962754"/>
                  <a:pt x="5398263" y="2958315"/>
                  <a:pt x="5386444" y="2950812"/>
                </a:cubicBezTo>
                <a:cubicBezTo>
                  <a:pt x="5383628" y="2948700"/>
                  <a:pt x="5376887" y="2946372"/>
                  <a:pt x="5378596" y="2950381"/>
                </a:cubicBezTo>
                <a:cubicBezTo>
                  <a:pt x="5380302" y="2954392"/>
                  <a:pt x="5386489" y="2957668"/>
                  <a:pt x="5389305" y="2959781"/>
                </a:cubicBezTo>
                <a:cubicBezTo>
                  <a:pt x="5409018" y="2974569"/>
                  <a:pt x="5425914" y="2987244"/>
                  <a:pt x="5445628" y="3002031"/>
                </a:cubicBezTo>
                <a:cubicBezTo>
                  <a:pt x="5479421" y="3027381"/>
                  <a:pt x="5511552" y="3055577"/>
                  <a:pt x="5539205" y="3084505"/>
                </a:cubicBezTo>
                <a:cubicBezTo>
                  <a:pt x="5549360" y="3094854"/>
                  <a:pt x="5563995" y="3104468"/>
                  <a:pt x="5574152" y="3114814"/>
                </a:cubicBezTo>
                <a:cubicBezTo>
                  <a:pt x="5584862" y="3124214"/>
                  <a:pt x="5599497" y="3133826"/>
                  <a:pt x="5614131" y="3143441"/>
                </a:cubicBezTo>
                <a:cubicBezTo>
                  <a:pt x="5626505" y="3149993"/>
                  <a:pt x="5643956" y="3161720"/>
                  <a:pt x="5658037" y="3172283"/>
                </a:cubicBezTo>
                <a:cubicBezTo>
                  <a:pt x="5680012" y="3190130"/>
                  <a:pt x="5703649" y="3205135"/>
                  <a:pt x="5724516" y="3224881"/>
                </a:cubicBezTo>
                <a:cubicBezTo>
                  <a:pt x="5726778" y="3227942"/>
                  <a:pt x="5729593" y="3230055"/>
                  <a:pt x="5732965" y="3231219"/>
                </a:cubicBezTo>
                <a:cubicBezTo>
                  <a:pt x="5757157" y="3245272"/>
                  <a:pt x="5778578" y="3264069"/>
                  <a:pt x="5801106" y="3280969"/>
                </a:cubicBezTo>
                <a:cubicBezTo>
                  <a:pt x="5827006" y="3299034"/>
                  <a:pt x="5850089" y="3314985"/>
                  <a:pt x="5874327" y="3335895"/>
                </a:cubicBezTo>
                <a:lnTo>
                  <a:pt x="5896602" y="3353123"/>
                </a:lnTo>
                <a:lnTo>
                  <a:pt x="5869190" y="3338282"/>
                </a:lnTo>
                <a:cubicBezTo>
                  <a:pt x="5847715" y="3329149"/>
                  <a:pt x="5825405" y="3324144"/>
                  <a:pt x="5802463" y="3320889"/>
                </a:cubicBezTo>
                <a:lnTo>
                  <a:pt x="5797202" y="3320339"/>
                </a:lnTo>
                <a:lnTo>
                  <a:pt x="5761392" y="3293477"/>
                </a:lnTo>
                <a:cubicBezTo>
                  <a:pt x="5763101" y="3297485"/>
                  <a:pt x="5767624" y="3303608"/>
                  <a:pt x="5773810" y="3306886"/>
                </a:cubicBezTo>
                <a:lnTo>
                  <a:pt x="5790861" y="3319676"/>
                </a:lnTo>
                <a:lnTo>
                  <a:pt x="5758188" y="3316259"/>
                </a:lnTo>
                <a:lnTo>
                  <a:pt x="5759849" y="3321706"/>
                </a:lnTo>
                <a:lnTo>
                  <a:pt x="5749198" y="3314346"/>
                </a:lnTo>
                <a:cubicBezTo>
                  <a:pt x="5745826" y="3313183"/>
                  <a:pt x="5740194" y="3308957"/>
                  <a:pt x="5735116" y="3303783"/>
                </a:cubicBezTo>
                <a:cubicBezTo>
                  <a:pt x="5733409" y="3299774"/>
                  <a:pt x="5727222" y="3296498"/>
                  <a:pt x="5724406" y="3294384"/>
                </a:cubicBezTo>
                <a:cubicBezTo>
                  <a:pt x="5718774" y="3290159"/>
                  <a:pt x="5716512" y="3287098"/>
                  <a:pt x="5715403" y="3288996"/>
                </a:cubicBezTo>
                <a:cubicBezTo>
                  <a:pt x="5714294" y="3290892"/>
                  <a:pt x="5717112" y="3293005"/>
                  <a:pt x="5722743" y="3297231"/>
                </a:cubicBezTo>
                <a:cubicBezTo>
                  <a:pt x="5731192" y="3303569"/>
                  <a:pt x="5739640" y="3309906"/>
                  <a:pt x="5745272" y="3314130"/>
                </a:cubicBezTo>
                <a:cubicBezTo>
                  <a:pt x="5756537" y="3322581"/>
                  <a:pt x="5757690" y="3327538"/>
                  <a:pt x="5750396" y="3326160"/>
                </a:cubicBezTo>
                <a:cubicBezTo>
                  <a:pt x="5750396" y="3326160"/>
                  <a:pt x="5749841" y="3327108"/>
                  <a:pt x="5749287" y="3328057"/>
                </a:cubicBezTo>
                <a:cubicBezTo>
                  <a:pt x="5737512" y="3327411"/>
                  <a:pt x="5737512" y="3327411"/>
                  <a:pt x="5714982" y="3310510"/>
                </a:cubicBezTo>
                <a:cubicBezTo>
                  <a:pt x="5714982" y="3310510"/>
                  <a:pt x="5712166" y="3308398"/>
                  <a:pt x="5712166" y="3308398"/>
                </a:cubicBezTo>
                <a:cubicBezTo>
                  <a:pt x="5702055" y="3304906"/>
                  <a:pt x="5693607" y="3298569"/>
                  <a:pt x="5686821" y="3289386"/>
                </a:cubicBezTo>
                <a:cubicBezTo>
                  <a:pt x="5681189" y="3285161"/>
                  <a:pt x="5678373" y="3283048"/>
                  <a:pt x="5672741" y="3278823"/>
                </a:cubicBezTo>
                <a:cubicBezTo>
                  <a:pt x="5669924" y="3276710"/>
                  <a:pt x="5663737" y="3273433"/>
                  <a:pt x="5662584" y="3268477"/>
                </a:cubicBezTo>
                <a:cubicBezTo>
                  <a:pt x="5656951" y="3264250"/>
                  <a:pt x="5647949" y="3258862"/>
                  <a:pt x="5642870" y="3253688"/>
                </a:cubicBezTo>
                <a:cubicBezTo>
                  <a:pt x="5631606" y="3245239"/>
                  <a:pt x="5622603" y="3239850"/>
                  <a:pt x="5616417" y="3236573"/>
                </a:cubicBezTo>
                <a:cubicBezTo>
                  <a:pt x="5606861" y="3232132"/>
                  <a:pt x="5598411" y="3225795"/>
                  <a:pt x="5591071" y="3217560"/>
                </a:cubicBezTo>
                <a:cubicBezTo>
                  <a:pt x="5585993" y="3212387"/>
                  <a:pt x="5575283" y="3202988"/>
                  <a:pt x="5566834" y="3196651"/>
                </a:cubicBezTo>
                <a:cubicBezTo>
                  <a:pt x="5563464" y="3195486"/>
                  <a:pt x="5557832" y="3191261"/>
                  <a:pt x="5556124" y="3187251"/>
                </a:cubicBezTo>
                <a:cubicBezTo>
                  <a:pt x="5553862" y="3184191"/>
                  <a:pt x="5551048" y="3182078"/>
                  <a:pt x="5547676" y="3180914"/>
                </a:cubicBezTo>
                <a:cubicBezTo>
                  <a:pt x="5531932" y="3173198"/>
                  <a:pt x="5516144" y="3158625"/>
                  <a:pt x="5502064" y="3148064"/>
                </a:cubicBezTo>
                <a:cubicBezTo>
                  <a:pt x="5500955" y="3149960"/>
                  <a:pt x="5503216" y="3153021"/>
                  <a:pt x="5497030" y="3149745"/>
                </a:cubicBezTo>
                <a:cubicBezTo>
                  <a:pt x="5494213" y="3147632"/>
                  <a:pt x="5488581" y="3143407"/>
                  <a:pt x="5492507" y="3143623"/>
                </a:cubicBezTo>
                <a:cubicBezTo>
                  <a:pt x="5486875" y="3139397"/>
                  <a:pt x="5481242" y="3135171"/>
                  <a:pt x="5475610" y="3130947"/>
                </a:cubicBezTo>
                <a:cubicBezTo>
                  <a:pt x="5475055" y="3131896"/>
                  <a:pt x="5476763" y="3135905"/>
                  <a:pt x="5470576" y="3132629"/>
                </a:cubicBezTo>
                <a:cubicBezTo>
                  <a:pt x="5467760" y="3130517"/>
                  <a:pt x="5465499" y="3127456"/>
                  <a:pt x="5466052" y="3126507"/>
                </a:cubicBezTo>
                <a:cubicBezTo>
                  <a:pt x="5460420" y="3122282"/>
                  <a:pt x="5454788" y="3118057"/>
                  <a:pt x="5451972" y="3115945"/>
                </a:cubicBezTo>
                <a:cubicBezTo>
                  <a:pt x="5448601" y="3114780"/>
                  <a:pt x="5450308" y="3118790"/>
                  <a:pt x="5444676" y="3114566"/>
                </a:cubicBezTo>
                <a:cubicBezTo>
                  <a:pt x="5441860" y="3112453"/>
                  <a:pt x="5435674" y="3109176"/>
                  <a:pt x="5433967" y="3105166"/>
                </a:cubicBezTo>
                <a:cubicBezTo>
                  <a:pt x="5428888" y="3099991"/>
                  <a:pt x="5418776" y="3096501"/>
                  <a:pt x="5413699" y="3091328"/>
                </a:cubicBezTo>
                <a:cubicBezTo>
                  <a:pt x="5406359" y="3083093"/>
                  <a:pt x="5400172" y="3079816"/>
                  <a:pt x="5394540" y="3075591"/>
                </a:cubicBezTo>
                <a:cubicBezTo>
                  <a:pt x="5389462" y="3070418"/>
                  <a:pt x="5386092" y="3069254"/>
                  <a:pt x="5380459" y="3065028"/>
                </a:cubicBezTo>
                <a:cubicBezTo>
                  <a:pt x="5370902" y="3060588"/>
                  <a:pt x="5356821" y="3050026"/>
                  <a:pt x="5346665" y="3039678"/>
                </a:cubicBezTo>
                <a:cubicBezTo>
                  <a:pt x="5338217" y="3033340"/>
                  <a:pt x="5328105" y="3029849"/>
                  <a:pt x="5317950" y="3019502"/>
                </a:cubicBezTo>
                <a:cubicBezTo>
                  <a:pt x="5317396" y="3020451"/>
                  <a:pt x="5307284" y="3016959"/>
                  <a:pt x="5303914" y="3015794"/>
                </a:cubicBezTo>
                <a:cubicBezTo>
                  <a:pt x="5290985" y="3010190"/>
                  <a:pt x="5290985" y="3010190"/>
                  <a:pt x="5284754" y="3000060"/>
                </a:cubicBezTo>
                <a:cubicBezTo>
                  <a:pt x="5282491" y="2996997"/>
                  <a:pt x="5280232" y="2993937"/>
                  <a:pt x="5283601" y="2995101"/>
                </a:cubicBezTo>
                <a:cubicBezTo>
                  <a:pt x="5286971" y="2996264"/>
                  <a:pt x="5287526" y="2995316"/>
                  <a:pt x="5293159" y="2999541"/>
                </a:cubicBezTo>
                <a:cubicBezTo>
                  <a:pt x="5301607" y="3005878"/>
                  <a:pt x="5310056" y="3012216"/>
                  <a:pt x="5318504" y="3018553"/>
                </a:cubicBezTo>
                <a:cubicBezTo>
                  <a:pt x="5329169" y="3021096"/>
                  <a:pt x="5341542" y="3027649"/>
                  <a:pt x="5358440" y="3040325"/>
                </a:cubicBezTo>
                <a:cubicBezTo>
                  <a:pt x="5364072" y="3044550"/>
                  <a:pt x="5369705" y="3048776"/>
                  <a:pt x="5375336" y="3052999"/>
                </a:cubicBezTo>
                <a:cubicBezTo>
                  <a:pt x="5402944" y="3075072"/>
                  <a:pt x="5432768" y="3093353"/>
                  <a:pt x="5461484" y="3113530"/>
                </a:cubicBezTo>
                <a:cubicBezTo>
                  <a:pt x="5464300" y="3115642"/>
                  <a:pt x="5468225" y="3115857"/>
                  <a:pt x="5474412" y="3119133"/>
                </a:cubicBezTo>
                <a:cubicBezTo>
                  <a:pt x="5458069" y="3105509"/>
                  <a:pt x="5441172" y="3092835"/>
                  <a:pt x="5427091" y="3082272"/>
                </a:cubicBezTo>
                <a:cubicBezTo>
                  <a:pt x="5427091" y="3082272"/>
                  <a:pt x="5427647" y="3081323"/>
                  <a:pt x="5427647" y="3081323"/>
                </a:cubicBezTo>
                <a:cubicBezTo>
                  <a:pt x="5444543" y="3093999"/>
                  <a:pt x="5461441" y="3106674"/>
                  <a:pt x="5475521" y="3117237"/>
                </a:cubicBezTo>
                <a:cubicBezTo>
                  <a:pt x="5492418" y="3129911"/>
                  <a:pt x="5506499" y="3140474"/>
                  <a:pt x="5520579" y="3151036"/>
                </a:cubicBezTo>
                <a:cubicBezTo>
                  <a:pt x="5523396" y="3153149"/>
                  <a:pt x="5529027" y="3157374"/>
                  <a:pt x="5532398" y="3158538"/>
                </a:cubicBezTo>
                <a:cubicBezTo>
                  <a:pt x="5539139" y="3160866"/>
                  <a:pt x="5538540" y="3154960"/>
                  <a:pt x="5549250" y="3164357"/>
                </a:cubicBezTo>
                <a:cubicBezTo>
                  <a:pt x="5557145" y="3171644"/>
                  <a:pt x="5564440" y="3173022"/>
                  <a:pt x="5572333" y="3180308"/>
                </a:cubicBezTo>
                <a:cubicBezTo>
                  <a:pt x="5577966" y="3184534"/>
                  <a:pt x="5586969" y="3189923"/>
                  <a:pt x="5591493" y="3196045"/>
                </a:cubicBezTo>
                <a:cubicBezTo>
                  <a:pt x="5593754" y="3199107"/>
                  <a:pt x="5597125" y="3200270"/>
                  <a:pt x="5602757" y="3204495"/>
                </a:cubicBezTo>
                <a:cubicBezTo>
                  <a:pt x="5601050" y="3200485"/>
                  <a:pt x="5595971" y="3195312"/>
                  <a:pt x="5596527" y="3194363"/>
                </a:cubicBezTo>
                <a:cubicBezTo>
                  <a:pt x="5594820" y="3190354"/>
                  <a:pt x="5598743" y="3190570"/>
                  <a:pt x="5604376" y="3194794"/>
                </a:cubicBezTo>
                <a:cubicBezTo>
                  <a:pt x="5610008" y="3199019"/>
                  <a:pt x="5618455" y="3205357"/>
                  <a:pt x="5620120" y="3202510"/>
                </a:cubicBezTo>
                <a:cubicBezTo>
                  <a:pt x="5620674" y="3201562"/>
                  <a:pt x="5626306" y="3205787"/>
                  <a:pt x="5629122" y="3207899"/>
                </a:cubicBezTo>
                <a:cubicBezTo>
                  <a:pt x="5641540" y="3221308"/>
                  <a:pt x="5657837" y="3228075"/>
                  <a:pt x="5669103" y="3236526"/>
                </a:cubicBezTo>
                <a:cubicBezTo>
                  <a:pt x="5672473" y="3237689"/>
                  <a:pt x="5675289" y="3239803"/>
                  <a:pt x="5675844" y="3238855"/>
                </a:cubicBezTo>
                <a:cubicBezTo>
                  <a:pt x="5676398" y="3237904"/>
                  <a:pt x="5674136" y="3234843"/>
                  <a:pt x="5671320" y="3232732"/>
                </a:cubicBezTo>
                <a:cubicBezTo>
                  <a:pt x="5658348" y="3220272"/>
                  <a:pt x="5645376" y="3207812"/>
                  <a:pt x="5636328" y="3195568"/>
                </a:cubicBezTo>
                <a:cubicBezTo>
                  <a:pt x="5631251" y="3190393"/>
                  <a:pt x="5627326" y="3190179"/>
                  <a:pt x="5626771" y="3191126"/>
                </a:cubicBezTo>
                <a:cubicBezTo>
                  <a:pt x="5625108" y="3193972"/>
                  <a:pt x="5621185" y="3193759"/>
                  <a:pt x="5611627" y="3189317"/>
                </a:cubicBezTo>
                <a:cubicBezTo>
                  <a:pt x="5608256" y="3188153"/>
                  <a:pt x="5605440" y="3186041"/>
                  <a:pt x="5602623" y="3183929"/>
                </a:cubicBezTo>
                <a:cubicBezTo>
                  <a:pt x="5595839" y="3174745"/>
                  <a:pt x="5580649" y="3166079"/>
                  <a:pt x="5573310" y="3157845"/>
                </a:cubicBezTo>
                <a:cubicBezTo>
                  <a:pt x="5568231" y="3152672"/>
                  <a:pt x="5562599" y="3148447"/>
                  <a:pt x="5554150" y="3142110"/>
                </a:cubicBezTo>
                <a:cubicBezTo>
                  <a:pt x="5548518" y="3137884"/>
                  <a:pt x="5544040" y="3138616"/>
                  <a:pt x="5540114" y="3138401"/>
                </a:cubicBezTo>
                <a:cubicBezTo>
                  <a:pt x="5532819" y="3137022"/>
                  <a:pt x="5521000" y="3129521"/>
                  <a:pt x="5517586" y="3121503"/>
                </a:cubicBezTo>
                <a:cubicBezTo>
                  <a:pt x="5518695" y="3119605"/>
                  <a:pt x="5516432" y="3116543"/>
                  <a:pt x="5514724" y="3112534"/>
                </a:cubicBezTo>
                <a:cubicBezTo>
                  <a:pt x="5515833" y="3110636"/>
                  <a:pt x="5510755" y="3105463"/>
                  <a:pt x="5502305" y="3099125"/>
                </a:cubicBezTo>
                <a:cubicBezTo>
                  <a:pt x="5496674" y="3094901"/>
                  <a:pt x="5491042" y="3090676"/>
                  <a:pt x="5486519" y="3084552"/>
                </a:cubicBezTo>
                <a:cubicBezTo>
                  <a:pt x="5478624" y="3077268"/>
                  <a:pt x="5469068" y="3072826"/>
                  <a:pt x="5461772" y="3071447"/>
                </a:cubicBezTo>
                <a:cubicBezTo>
                  <a:pt x="5449997" y="3070801"/>
                  <a:pt x="5433101" y="3058126"/>
                  <a:pt x="5417911" y="3049460"/>
                </a:cubicBezTo>
                <a:cubicBezTo>
                  <a:pt x="5411725" y="3046184"/>
                  <a:pt x="5407200" y="3040063"/>
                  <a:pt x="5399307" y="3032777"/>
                </a:cubicBezTo>
                <a:cubicBezTo>
                  <a:pt x="5390858" y="3026438"/>
                  <a:pt x="5383520" y="3018204"/>
                  <a:pt x="5378995" y="3012082"/>
                </a:cubicBezTo>
                <a:cubicBezTo>
                  <a:pt x="5364316" y="2995612"/>
                  <a:pt x="5361498" y="2993499"/>
                  <a:pt x="5347463" y="2989793"/>
                </a:cubicBezTo>
                <a:cubicBezTo>
                  <a:pt x="5344647" y="2987680"/>
                  <a:pt x="5343538" y="2989578"/>
                  <a:pt x="5340167" y="2988412"/>
                </a:cubicBezTo>
                <a:cubicBezTo>
                  <a:pt x="5326043" y="2970996"/>
                  <a:pt x="5311962" y="2960432"/>
                  <a:pt x="5295065" y="2947758"/>
                </a:cubicBezTo>
                <a:cubicBezTo>
                  <a:pt x="5283800" y="2939308"/>
                  <a:pt x="5275351" y="2932970"/>
                  <a:pt x="5264087" y="2924520"/>
                </a:cubicBezTo>
                <a:cubicBezTo>
                  <a:pt x="5241004" y="2908569"/>
                  <a:pt x="5220137" y="2888823"/>
                  <a:pt x="5194237" y="2870757"/>
                </a:cubicBezTo>
                <a:cubicBezTo>
                  <a:pt x="5185789" y="2864420"/>
                  <a:pt x="5185191" y="2858515"/>
                  <a:pt x="5175078" y="2855022"/>
                </a:cubicBezTo>
                <a:cubicBezTo>
                  <a:pt x="5165521" y="2850583"/>
                  <a:pt x="5158182" y="2842347"/>
                  <a:pt x="5151996" y="2839072"/>
                </a:cubicBezTo>
                <a:cubicBezTo>
                  <a:pt x="5143546" y="2832734"/>
                  <a:pt x="5135098" y="2826396"/>
                  <a:pt x="5126650" y="2820059"/>
                </a:cubicBezTo>
                <a:cubicBezTo>
                  <a:pt x="5119909" y="2817731"/>
                  <a:pt x="5124433" y="2823853"/>
                  <a:pt x="5120508" y="2823637"/>
                </a:cubicBezTo>
                <a:cubicBezTo>
                  <a:pt x="5109842" y="2821094"/>
                  <a:pt x="5098022" y="2813593"/>
                  <a:pt x="5085050" y="2801133"/>
                </a:cubicBezTo>
                <a:cubicBezTo>
                  <a:pt x="5082234" y="2799020"/>
                  <a:pt x="5082789" y="2798071"/>
                  <a:pt x="5077157" y="2793847"/>
                </a:cubicBezTo>
                <a:cubicBezTo>
                  <a:pt x="5074341" y="2791734"/>
                  <a:pt x="5070969" y="2790570"/>
                  <a:pt x="5069861" y="2792467"/>
                </a:cubicBezTo>
                <a:cubicBezTo>
                  <a:pt x="5069307" y="2793417"/>
                  <a:pt x="5068198" y="2795314"/>
                  <a:pt x="5073831" y="2799540"/>
                </a:cubicBezTo>
                <a:cubicBezTo>
                  <a:pt x="5082833" y="2804927"/>
                  <a:pt x="5090727" y="2812214"/>
                  <a:pt x="5096914" y="2815491"/>
                </a:cubicBezTo>
                <a:cubicBezTo>
                  <a:pt x="5108178" y="2823941"/>
                  <a:pt x="5112703" y="2830063"/>
                  <a:pt x="5121151" y="2836401"/>
                </a:cubicBezTo>
                <a:cubicBezTo>
                  <a:pt x="5126229" y="2841573"/>
                  <a:pt x="5127382" y="2846531"/>
                  <a:pt x="5126272" y="2848430"/>
                </a:cubicBezTo>
                <a:cubicBezTo>
                  <a:pt x="5130243" y="2855501"/>
                  <a:pt x="5129688" y="2856448"/>
                  <a:pt x="5139247" y="2860889"/>
                </a:cubicBezTo>
                <a:cubicBezTo>
                  <a:pt x="5151065" y="2868389"/>
                  <a:pt x="5162883" y="2875892"/>
                  <a:pt x="5175257" y="2882445"/>
                </a:cubicBezTo>
                <a:cubicBezTo>
                  <a:pt x="5178627" y="2883609"/>
                  <a:pt x="5183705" y="2888782"/>
                  <a:pt x="5189337" y="2893007"/>
                </a:cubicBezTo>
                <a:cubicBezTo>
                  <a:pt x="5192153" y="2895120"/>
                  <a:pt x="5191045" y="2897017"/>
                  <a:pt x="5193305" y="2900078"/>
                </a:cubicBezTo>
                <a:cubicBezTo>
                  <a:pt x="5197830" y="2906201"/>
                  <a:pt x="5191643" y="2902922"/>
                  <a:pt x="5187719" y="2902710"/>
                </a:cubicBezTo>
                <a:cubicBezTo>
                  <a:pt x="5183793" y="2902493"/>
                  <a:pt x="5175346" y="2896156"/>
                  <a:pt x="5168604" y="2893829"/>
                </a:cubicBezTo>
                <a:cubicBezTo>
                  <a:pt x="5165234" y="2892664"/>
                  <a:pt x="5165234" y="2892664"/>
                  <a:pt x="5164680" y="2893613"/>
                </a:cubicBezTo>
                <a:cubicBezTo>
                  <a:pt x="5164126" y="2894562"/>
                  <a:pt x="5166941" y="2896673"/>
                  <a:pt x="5169757" y="2898786"/>
                </a:cubicBezTo>
                <a:cubicBezTo>
                  <a:pt x="5178206" y="2905124"/>
                  <a:pt x="5188916" y="2914523"/>
                  <a:pt x="5198473" y="2918962"/>
                </a:cubicBezTo>
                <a:cubicBezTo>
                  <a:pt x="5199028" y="2918014"/>
                  <a:pt x="5201290" y="2921075"/>
                  <a:pt x="5201290" y="2921075"/>
                </a:cubicBezTo>
                <a:cubicBezTo>
                  <a:pt x="5206367" y="2926249"/>
                  <a:pt x="5200736" y="2922024"/>
                  <a:pt x="5200181" y="2922972"/>
                </a:cubicBezTo>
                <a:cubicBezTo>
                  <a:pt x="5196811" y="2921810"/>
                  <a:pt x="5195701" y="2923706"/>
                  <a:pt x="5201335" y="2927931"/>
                </a:cubicBezTo>
                <a:cubicBezTo>
                  <a:pt x="5206966" y="2932157"/>
                  <a:pt x="5212598" y="2936381"/>
                  <a:pt x="5221047" y="2942718"/>
                </a:cubicBezTo>
                <a:cubicBezTo>
                  <a:pt x="5211490" y="2938278"/>
                  <a:pt x="5203041" y="2931939"/>
                  <a:pt x="5194039" y="2926551"/>
                </a:cubicBezTo>
                <a:cubicBezTo>
                  <a:pt x="5187853" y="2923275"/>
                  <a:pt x="5187298" y="2924224"/>
                  <a:pt x="5189560" y="2927285"/>
                </a:cubicBezTo>
                <a:cubicBezTo>
                  <a:pt x="5190158" y="2933191"/>
                  <a:pt x="5189604" y="2934140"/>
                  <a:pt x="5177785" y="2926638"/>
                </a:cubicBezTo>
                <a:cubicBezTo>
                  <a:pt x="5174970" y="2924527"/>
                  <a:pt x="5169337" y="2920301"/>
                  <a:pt x="5166520" y="2918187"/>
                </a:cubicBezTo>
                <a:cubicBezTo>
                  <a:pt x="5165966" y="2919138"/>
                  <a:pt x="5165966" y="2919138"/>
                  <a:pt x="5165411" y="2920086"/>
                </a:cubicBezTo>
                <a:cubicBezTo>
                  <a:pt x="5165411" y="2920086"/>
                  <a:pt x="5164857" y="2921035"/>
                  <a:pt x="5164857" y="2921035"/>
                </a:cubicBezTo>
                <a:cubicBezTo>
                  <a:pt x="5185125" y="2934874"/>
                  <a:pt x="5196434" y="2950180"/>
                  <a:pt x="5216146" y="2964968"/>
                </a:cubicBezTo>
                <a:cubicBezTo>
                  <a:pt x="5227411" y="2973417"/>
                  <a:pt x="5237567" y="2983764"/>
                  <a:pt x="5247169" y="2995061"/>
                </a:cubicBezTo>
                <a:cubicBezTo>
                  <a:pt x="5246615" y="2996009"/>
                  <a:pt x="5252247" y="3000233"/>
                  <a:pt x="5251692" y="3001183"/>
                </a:cubicBezTo>
                <a:cubicBezTo>
                  <a:pt x="5250584" y="3003078"/>
                  <a:pt x="5244952" y="2998854"/>
                  <a:pt x="5242136" y="2996742"/>
                </a:cubicBezTo>
                <a:cubicBezTo>
                  <a:pt x="5233688" y="2990404"/>
                  <a:pt x="5225239" y="2984067"/>
                  <a:pt x="5216791" y="2977729"/>
                </a:cubicBezTo>
                <a:cubicBezTo>
                  <a:pt x="5213974" y="2975617"/>
                  <a:pt x="5211157" y="2973504"/>
                  <a:pt x="5210602" y="2974454"/>
                </a:cubicBezTo>
                <a:cubicBezTo>
                  <a:pt x="5210048" y="2975402"/>
                  <a:pt x="5209494" y="2976350"/>
                  <a:pt x="5212311" y="2978463"/>
                </a:cubicBezTo>
                <a:cubicBezTo>
                  <a:pt x="5217943" y="2982687"/>
                  <a:pt x="5219651" y="2986698"/>
                  <a:pt x="5228099" y="2993035"/>
                </a:cubicBezTo>
                <a:cubicBezTo>
                  <a:pt x="5236546" y="2999372"/>
                  <a:pt x="5244996" y="3005710"/>
                  <a:pt x="5253444" y="3012048"/>
                </a:cubicBezTo>
                <a:cubicBezTo>
                  <a:pt x="5258522" y="3017221"/>
                  <a:pt x="5254598" y="3017006"/>
                  <a:pt x="5254043" y="3017955"/>
                </a:cubicBezTo>
                <a:cubicBezTo>
                  <a:pt x="5253489" y="3018903"/>
                  <a:pt x="5252936" y="3019852"/>
                  <a:pt x="5252936" y="3019852"/>
                </a:cubicBezTo>
                <a:cubicBezTo>
                  <a:pt x="5235483" y="3008126"/>
                  <a:pt x="5224263" y="3006529"/>
                  <a:pt x="5207367" y="2993856"/>
                </a:cubicBezTo>
                <a:cubicBezTo>
                  <a:pt x="5173573" y="2968505"/>
                  <a:pt x="5144258" y="2942422"/>
                  <a:pt x="5109910" y="2918020"/>
                </a:cubicBezTo>
                <a:cubicBezTo>
                  <a:pt x="5103724" y="2914745"/>
                  <a:pt x="5096384" y="2906510"/>
                  <a:pt x="5094720" y="2909355"/>
                </a:cubicBezTo>
                <a:cubicBezTo>
                  <a:pt x="5089687" y="2911037"/>
                  <a:pt x="5102060" y="2917590"/>
                  <a:pt x="5107692" y="2921814"/>
                </a:cubicBezTo>
                <a:cubicBezTo>
                  <a:pt x="5119510" y="2929316"/>
                  <a:pt x="5129113" y="2940612"/>
                  <a:pt x="5140377" y="2949062"/>
                </a:cubicBezTo>
                <a:cubicBezTo>
                  <a:pt x="5152196" y="2956563"/>
                  <a:pt x="5166832" y="2966178"/>
                  <a:pt x="5176988" y="2976524"/>
                </a:cubicBezTo>
                <a:cubicBezTo>
                  <a:pt x="5195592" y="2993210"/>
                  <a:pt x="5215860" y="3007048"/>
                  <a:pt x="5232757" y="3019723"/>
                </a:cubicBezTo>
                <a:cubicBezTo>
                  <a:pt x="5268811" y="3048134"/>
                  <a:pt x="5300942" y="3076331"/>
                  <a:pt x="5321300" y="3103882"/>
                </a:cubicBezTo>
                <a:cubicBezTo>
                  <a:pt x="5330900" y="3115178"/>
                  <a:pt x="5342165" y="3123627"/>
                  <a:pt x="5353430" y="3132076"/>
                </a:cubicBezTo>
                <a:cubicBezTo>
                  <a:pt x="5356245" y="3134191"/>
                  <a:pt x="5365248" y="3139578"/>
                  <a:pt x="5364140" y="3141476"/>
                </a:cubicBezTo>
                <a:cubicBezTo>
                  <a:pt x="5361922" y="3145269"/>
                  <a:pt x="5354583" y="3137035"/>
                  <a:pt x="5351766" y="3134922"/>
                </a:cubicBezTo>
                <a:cubicBezTo>
                  <a:pt x="5303892" y="3099010"/>
                  <a:pt x="5256018" y="3063097"/>
                  <a:pt x="5205328" y="3025071"/>
                </a:cubicBezTo>
                <a:cubicBezTo>
                  <a:pt x="5188430" y="3012397"/>
                  <a:pt x="5174393" y="3008690"/>
                  <a:pt x="5157542" y="3002871"/>
                </a:cubicBezTo>
                <a:cubicBezTo>
                  <a:pt x="5157542" y="3002871"/>
                  <a:pt x="5156986" y="3003819"/>
                  <a:pt x="5156432" y="3004768"/>
                </a:cubicBezTo>
                <a:cubicBezTo>
                  <a:pt x="5160402" y="3011838"/>
                  <a:pt x="5162109" y="3015848"/>
                  <a:pt x="5163262" y="3020807"/>
                </a:cubicBezTo>
                <a:cubicBezTo>
                  <a:pt x="5161600" y="3023652"/>
                  <a:pt x="5168385" y="3032836"/>
                  <a:pt x="5176833" y="3039174"/>
                </a:cubicBezTo>
                <a:cubicBezTo>
                  <a:pt x="5199363" y="3056073"/>
                  <a:pt x="5195482" y="3062713"/>
                  <a:pt x="5195525" y="3069569"/>
                </a:cubicBezTo>
                <a:cubicBezTo>
                  <a:pt x="5194462" y="3078322"/>
                  <a:pt x="5205772" y="3093627"/>
                  <a:pt x="5217079" y="3108932"/>
                </a:cubicBezTo>
                <a:cubicBezTo>
                  <a:pt x="5218788" y="3112942"/>
                  <a:pt x="5224975" y="3116219"/>
                  <a:pt x="5227790" y="3118331"/>
                </a:cubicBezTo>
                <a:cubicBezTo>
                  <a:pt x="5239055" y="3126781"/>
                  <a:pt x="5250874" y="3134283"/>
                  <a:pt x="5257659" y="3143466"/>
                </a:cubicBezTo>
                <a:cubicBezTo>
                  <a:pt x="5259921" y="3146527"/>
                  <a:pt x="5262738" y="3148640"/>
                  <a:pt x="5268370" y="3152865"/>
                </a:cubicBezTo>
                <a:cubicBezTo>
                  <a:pt x="5276818" y="3159202"/>
                  <a:pt x="5285267" y="3165540"/>
                  <a:pt x="5290899" y="3169765"/>
                </a:cubicBezTo>
                <a:cubicBezTo>
                  <a:pt x="5304426" y="3181277"/>
                  <a:pt x="5319061" y="3190889"/>
                  <a:pt x="5331989" y="3196495"/>
                </a:cubicBezTo>
                <a:cubicBezTo>
                  <a:pt x="5342099" y="3199985"/>
                  <a:pt x="5352810" y="3209385"/>
                  <a:pt x="5359596" y="3218567"/>
                </a:cubicBezTo>
                <a:cubicBezTo>
                  <a:pt x="5371459" y="3232925"/>
                  <a:pt x="5391172" y="3247713"/>
                  <a:pt x="5403590" y="3261121"/>
                </a:cubicBezTo>
                <a:cubicBezTo>
                  <a:pt x="5405851" y="3264182"/>
                  <a:pt x="5457053" y="3294403"/>
                  <a:pt x="5457606" y="3293455"/>
                </a:cubicBezTo>
                <a:cubicBezTo>
                  <a:pt x="5465455" y="3293886"/>
                  <a:pt x="5477275" y="3301387"/>
                  <a:pt x="5485723" y="3307724"/>
                </a:cubicBezTo>
                <a:cubicBezTo>
                  <a:pt x="5494726" y="3313113"/>
                  <a:pt x="5501512" y="3322297"/>
                  <a:pt x="5508852" y="3330531"/>
                </a:cubicBezTo>
                <a:cubicBezTo>
                  <a:pt x="5508297" y="3331480"/>
                  <a:pt x="5507743" y="3332429"/>
                  <a:pt x="5510559" y="3334542"/>
                </a:cubicBezTo>
                <a:cubicBezTo>
                  <a:pt x="5527456" y="3347216"/>
                  <a:pt x="5536502" y="3359460"/>
                  <a:pt x="5550029" y="3370972"/>
                </a:cubicBezTo>
                <a:cubicBezTo>
                  <a:pt x="5557924" y="3378258"/>
                  <a:pt x="5562957" y="3376577"/>
                  <a:pt x="5570297" y="3384810"/>
                </a:cubicBezTo>
                <a:cubicBezTo>
                  <a:pt x="5573113" y="3386924"/>
                  <a:pt x="5598414" y="3399080"/>
                  <a:pt x="5602339" y="3399295"/>
                </a:cubicBezTo>
                <a:cubicBezTo>
                  <a:pt x="5605709" y="3400459"/>
                  <a:pt x="5609080" y="3401623"/>
                  <a:pt x="5612450" y="3402787"/>
                </a:cubicBezTo>
                <a:cubicBezTo>
                  <a:pt x="5628195" y="3410504"/>
                  <a:pt x="5639459" y="3418954"/>
                  <a:pt x="5648506" y="3431199"/>
                </a:cubicBezTo>
                <a:cubicBezTo>
                  <a:pt x="5650768" y="3434259"/>
                  <a:pt x="5653030" y="3437321"/>
                  <a:pt x="5658107" y="3442494"/>
                </a:cubicBezTo>
                <a:cubicBezTo>
                  <a:pt x="5657553" y="3443443"/>
                  <a:pt x="5659815" y="3446504"/>
                  <a:pt x="5659815" y="3446504"/>
                </a:cubicBezTo>
                <a:cubicBezTo>
                  <a:pt x="5673896" y="3457067"/>
                  <a:pt x="5683497" y="3468362"/>
                  <a:pt x="5695317" y="3475864"/>
                </a:cubicBezTo>
                <a:cubicBezTo>
                  <a:pt x="5707136" y="3483365"/>
                  <a:pt x="5718955" y="3490867"/>
                  <a:pt x="5728512" y="3495306"/>
                </a:cubicBezTo>
                <a:cubicBezTo>
                  <a:pt x="5747625" y="3504188"/>
                  <a:pt x="5756074" y="3510526"/>
                  <a:pt x="5767938" y="3524883"/>
                </a:cubicBezTo>
                <a:cubicBezTo>
                  <a:pt x="5772462" y="3531004"/>
                  <a:pt x="5778094" y="3535230"/>
                  <a:pt x="5786542" y="3541568"/>
                </a:cubicBezTo>
                <a:lnTo>
                  <a:pt x="5795997" y="3548660"/>
                </a:lnTo>
                <a:lnTo>
                  <a:pt x="5799257" y="3552318"/>
                </a:lnTo>
                <a:cubicBezTo>
                  <a:pt x="5800964" y="3556327"/>
                  <a:pt x="5806042" y="3561501"/>
                  <a:pt x="5799301" y="3559174"/>
                </a:cubicBezTo>
                <a:cubicBezTo>
                  <a:pt x="5795931" y="3558009"/>
                  <a:pt x="5794822" y="3559906"/>
                  <a:pt x="5792007" y="3557794"/>
                </a:cubicBezTo>
                <a:cubicBezTo>
                  <a:pt x="5786374" y="3553569"/>
                  <a:pt x="5780188" y="3550292"/>
                  <a:pt x="5777927" y="3547231"/>
                </a:cubicBezTo>
                <a:cubicBezTo>
                  <a:pt x="5767769" y="3536884"/>
                  <a:pt x="5757059" y="3527485"/>
                  <a:pt x="5746350" y="3518088"/>
                </a:cubicBezTo>
                <a:cubicBezTo>
                  <a:pt x="5739010" y="3509851"/>
                  <a:pt x="5738455" y="3510801"/>
                  <a:pt x="5731159" y="3509421"/>
                </a:cubicBezTo>
                <a:cubicBezTo>
                  <a:pt x="5730050" y="3511318"/>
                  <a:pt x="5725572" y="3512052"/>
                  <a:pt x="5719386" y="3508775"/>
                </a:cubicBezTo>
                <a:cubicBezTo>
                  <a:pt x="5710936" y="3502438"/>
                  <a:pt x="5704196" y="3500110"/>
                  <a:pt x="5692931" y="3491660"/>
                </a:cubicBezTo>
                <a:cubicBezTo>
                  <a:pt x="5687853" y="3486487"/>
                  <a:pt x="5678850" y="3481098"/>
                  <a:pt x="5670956" y="3473812"/>
                </a:cubicBezTo>
                <a:cubicBezTo>
                  <a:pt x="5665323" y="3469586"/>
                  <a:pt x="5664215" y="3471483"/>
                  <a:pt x="5663661" y="3472432"/>
                </a:cubicBezTo>
                <a:cubicBezTo>
                  <a:pt x="5662552" y="3474329"/>
                  <a:pt x="5664814" y="3477390"/>
                  <a:pt x="5667631" y="3479503"/>
                </a:cubicBezTo>
                <a:cubicBezTo>
                  <a:pt x="5673262" y="3483728"/>
                  <a:pt x="5673816" y="3482779"/>
                  <a:pt x="5676633" y="3484891"/>
                </a:cubicBezTo>
                <a:cubicBezTo>
                  <a:pt x="5691822" y="3493556"/>
                  <a:pt x="5702533" y="3502956"/>
                  <a:pt x="5708764" y="3513088"/>
                </a:cubicBezTo>
                <a:cubicBezTo>
                  <a:pt x="5710471" y="3517098"/>
                  <a:pt x="5703730" y="3514769"/>
                  <a:pt x="5708253" y="3520892"/>
                </a:cubicBezTo>
                <a:cubicBezTo>
                  <a:pt x="5716702" y="3527230"/>
                  <a:pt x="5725151" y="3533567"/>
                  <a:pt x="5733600" y="3539904"/>
                </a:cubicBezTo>
                <a:cubicBezTo>
                  <a:pt x="5738677" y="3545078"/>
                  <a:pt x="5748235" y="3549518"/>
                  <a:pt x="5755573" y="3557753"/>
                </a:cubicBezTo>
                <a:cubicBezTo>
                  <a:pt x="5762359" y="3566937"/>
                  <a:pt x="5767393" y="3565255"/>
                  <a:pt x="5775841" y="3571593"/>
                </a:cubicBezTo>
                <a:cubicBezTo>
                  <a:pt x="5800631" y="3591553"/>
                  <a:pt x="5824825" y="3605608"/>
                  <a:pt x="5846800" y="3623456"/>
                </a:cubicBezTo>
                <a:cubicBezTo>
                  <a:pt x="5858064" y="3631906"/>
                  <a:pt x="5866513" y="3638244"/>
                  <a:pt x="5877777" y="3646694"/>
                </a:cubicBezTo>
                <a:cubicBezTo>
                  <a:pt x="5894675" y="3659368"/>
                  <a:pt x="5908755" y="3669932"/>
                  <a:pt x="5928423" y="3677864"/>
                </a:cubicBezTo>
                <a:cubicBezTo>
                  <a:pt x="5930685" y="3680925"/>
                  <a:pt x="5929576" y="3682822"/>
                  <a:pt x="5932392" y="3684935"/>
                </a:cubicBezTo>
                <a:cubicBezTo>
                  <a:pt x="5940885" y="3698128"/>
                  <a:pt x="5943702" y="3700240"/>
                  <a:pt x="5962816" y="3709120"/>
                </a:cubicBezTo>
                <a:lnTo>
                  <a:pt x="5968331" y="3712041"/>
                </a:lnTo>
                <a:lnTo>
                  <a:pt x="5970061" y="3714396"/>
                </a:lnTo>
                <a:cubicBezTo>
                  <a:pt x="5984880" y="3732406"/>
                  <a:pt x="6001366" y="3749882"/>
                  <a:pt x="6020839" y="3766688"/>
                </a:cubicBezTo>
                <a:cubicBezTo>
                  <a:pt x="6048659" y="3787694"/>
                  <a:pt x="6070915" y="3816053"/>
                  <a:pt x="6091315" y="3847039"/>
                </a:cubicBezTo>
                <a:lnTo>
                  <a:pt x="6096922" y="3856116"/>
                </a:lnTo>
                <a:lnTo>
                  <a:pt x="6084222" y="3847949"/>
                </a:lnTo>
                <a:cubicBezTo>
                  <a:pt x="6049918" y="3830402"/>
                  <a:pt x="6014461" y="3807897"/>
                  <a:pt x="5980667" y="3782546"/>
                </a:cubicBezTo>
                <a:cubicBezTo>
                  <a:pt x="5960954" y="3767759"/>
                  <a:pt x="5944058" y="3755085"/>
                  <a:pt x="5924345" y="3740297"/>
                </a:cubicBezTo>
                <a:cubicBezTo>
                  <a:pt x="5921528" y="3738184"/>
                  <a:pt x="5916450" y="3733011"/>
                  <a:pt x="5912525" y="3732796"/>
                </a:cubicBezTo>
                <a:cubicBezTo>
                  <a:pt x="5908600" y="3732580"/>
                  <a:pt x="5913125" y="3738703"/>
                  <a:pt x="5915940" y="3740815"/>
                </a:cubicBezTo>
                <a:cubicBezTo>
                  <a:pt x="5926650" y="3750213"/>
                  <a:pt x="5933990" y="3758448"/>
                  <a:pt x="5944701" y="3767846"/>
                </a:cubicBezTo>
                <a:cubicBezTo>
                  <a:pt x="5958227" y="3779357"/>
                  <a:pt x="5972309" y="3789921"/>
                  <a:pt x="5984725" y="3803329"/>
                </a:cubicBezTo>
                <a:cubicBezTo>
                  <a:pt x="5978540" y="3800053"/>
                  <a:pt x="5977431" y="3801949"/>
                  <a:pt x="5971798" y="3797724"/>
                </a:cubicBezTo>
                <a:cubicBezTo>
                  <a:pt x="5960534" y="3789274"/>
                  <a:pt x="5950422" y="3785783"/>
                  <a:pt x="5941419" y="3780393"/>
                </a:cubicBezTo>
                <a:cubicBezTo>
                  <a:pt x="5938603" y="3778281"/>
                  <a:pt x="5934678" y="3778067"/>
                  <a:pt x="5934123" y="3779014"/>
                </a:cubicBezTo>
                <a:cubicBezTo>
                  <a:pt x="5935831" y="3783025"/>
                  <a:pt x="5939202" y="3784189"/>
                  <a:pt x="5942019" y="3786300"/>
                </a:cubicBezTo>
                <a:cubicBezTo>
                  <a:pt x="5944834" y="3788413"/>
                  <a:pt x="5947650" y="3790525"/>
                  <a:pt x="5953283" y="3794750"/>
                </a:cubicBezTo>
                <a:cubicBezTo>
                  <a:pt x="5966254" y="3807210"/>
                  <a:pt x="5982553" y="3813978"/>
                  <a:pt x="5998895" y="3827602"/>
                </a:cubicBezTo>
                <a:cubicBezTo>
                  <a:pt x="6007344" y="3833940"/>
                  <a:pt x="6018608" y="3842390"/>
                  <a:pt x="6027057" y="3848727"/>
                </a:cubicBezTo>
                <a:cubicBezTo>
                  <a:pt x="6036059" y="3854118"/>
                  <a:pt x="6040029" y="3861187"/>
                  <a:pt x="6051294" y="3869637"/>
                </a:cubicBezTo>
                <a:cubicBezTo>
                  <a:pt x="6080563" y="3888864"/>
                  <a:pt x="6106509" y="3913785"/>
                  <a:pt x="6135224" y="3933962"/>
                </a:cubicBezTo>
                <a:cubicBezTo>
                  <a:pt x="6138040" y="3936074"/>
                  <a:pt x="6140856" y="3938186"/>
                  <a:pt x="6143118" y="3941248"/>
                </a:cubicBezTo>
                <a:cubicBezTo>
                  <a:pt x="6145379" y="3944309"/>
                  <a:pt x="6148196" y="3946422"/>
                  <a:pt x="6148196" y="3946422"/>
                </a:cubicBezTo>
                <a:lnTo>
                  <a:pt x="6158748" y="3952738"/>
                </a:lnTo>
                <a:lnTo>
                  <a:pt x="6170136" y="3966251"/>
                </a:lnTo>
                <a:cubicBezTo>
                  <a:pt x="6176628" y="3971502"/>
                  <a:pt x="6184046" y="3974654"/>
                  <a:pt x="6195174" y="3976755"/>
                </a:cubicBezTo>
                <a:lnTo>
                  <a:pt x="6199917" y="3978154"/>
                </a:lnTo>
                <a:lnTo>
                  <a:pt x="6205877" y="3982016"/>
                </a:lnTo>
                <a:cubicBezTo>
                  <a:pt x="6212495" y="3987151"/>
                  <a:pt x="6218278" y="3992852"/>
                  <a:pt x="6222524" y="3999449"/>
                </a:cubicBezTo>
                <a:cubicBezTo>
                  <a:pt x="6225341" y="4001561"/>
                  <a:pt x="6225341" y="4001561"/>
                  <a:pt x="6228157" y="4003675"/>
                </a:cubicBezTo>
                <a:lnTo>
                  <a:pt x="6240586" y="4012998"/>
                </a:lnTo>
                <a:lnTo>
                  <a:pt x="6232264" y="4039775"/>
                </a:lnTo>
                <a:cubicBezTo>
                  <a:pt x="6224849" y="4052379"/>
                  <a:pt x="6235975" y="4069185"/>
                  <a:pt x="6247101" y="4064982"/>
                </a:cubicBezTo>
                <a:cubicBezTo>
                  <a:pt x="6299031" y="4043975"/>
                  <a:pt x="6310160" y="4094391"/>
                  <a:pt x="6336124" y="4119601"/>
                </a:cubicBezTo>
                <a:cubicBezTo>
                  <a:pt x="6354667" y="4140608"/>
                  <a:pt x="6369506" y="4161612"/>
                  <a:pt x="6384342" y="4182620"/>
                </a:cubicBezTo>
                <a:cubicBezTo>
                  <a:pt x="6406599" y="4224634"/>
                  <a:pt x="6399180" y="4241439"/>
                  <a:pt x="6358378" y="4245639"/>
                </a:cubicBezTo>
                <a:cubicBezTo>
                  <a:pt x="6347250" y="4249842"/>
                  <a:pt x="6339831" y="4245639"/>
                  <a:pt x="6332414" y="4258243"/>
                </a:cubicBezTo>
                <a:cubicBezTo>
                  <a:pt x="6313868" y="4304459"/>
                  <a:pt x="6276777" y="4325464"/>
                  <a:pt x="6239685" y="4296054"/>
                </a:cubicBezTo>
                <a:cubicBezTo>
                  <a:pt x="6172917" y="4249842"/>
                  <a:pt x="6106153" y="4203626"/>
                  <a:pt x="6061642" y="4128002"/>
                </a:cubicBezTo>
                <a:cubicBezTo>
                  <a:pt x="6050514" y="4106996"/>
                  <a:pt x="6039388" y="4085991"/>
                  <a:pt x="6020839" y="4077587"/>
                </a:cubicBezTo>
                <a:cubicBezTo>
                  <a:pt x="5935528" y="4035575"/>
                  <a:pt x="5865053" y="3964150"/>
                  <a:pt x="5798288" y="3896929"/>
                </a:cubicBezTo>
                <a:lnTo>
                  <a:pt x="5786158" y="3884415"/>
                </a:lnTo>
                <a:lnTo>
                  <a:pt x="5776155" y="3893232"/>
                </a:lnTo>
                <a:cubicBezTo>
                  <a:pt x="5765636" y="3898782"/>
                  <a:pt x="5755478" y="3893126"/>
                  <a:pt x="5743556" y="3880664"/>
                </a:cubicBezTo>
                <a:lnTo>
                  <a:pt x="5701894" y="3841647"/>
                </a:lnTo>
                <a:lnTo>
                  <a:pt x="5672176" y="3846514"/>
                </a:lnTo>
                <a:cubicBezTo>
                  <a:pt x="5653631" y="3850714"/>
                  <a:pt x="5635084" y="3838111"/>
                  <a:pt x="5620246" y="3821306"/>
                </a:cubicBezTo>
                <a:cubicBezTo>
                  <a:pt x="5616538" y="3812902"/>
                  <a:pt x="5609120" y="3808701"/>
                  <a:pt x="5601699" y="3817105"/>
                </a:cubicBezTo>
                <a:lnTo>
                  <a:pt x="5601701" y="3822079"/>
                </a:lnTo>
                <a:lnTo>
                  <a:pt x="5633563" y="3855295"/>
                </a:lnTo>
                <a:cubicBezTo>
                  <a:pt x="5642470" y="3864555"/>
                  <a:pt x="5649425" y="3874679"/>
                  <a:pt x="5654461" y="3885319"/>
                </a:cubicBezTo>
                <a:cubicBezTo>
                  <a:pt x="5655699" y="3889688"/>
                  <a:pt x="5656939" y="3894056"/>
                  <a:pt x="5658178" y="3898424"/>
                </a:cubicBezTo>
                <a:lnTo>
                  <a:pt x="5666613" y="3907431"/>
                </a:lnTo>
                <a:cubicBezTo>
                  <a:pt x="5687013" y="3931590"/>
                  <a:pt x="5705559" y="3957850"/>
                  <a:pt x="5720396" y="3989359"/>
                </a:cubicBezTo>
                <a:cubicBezTo>
                  <a:pt x="5813125" y="4014565"/>
                  <a:pt x="5853926" y="4119601"/>
                  <a:pt x="5931822" y="4170016"/>
                </a:cubicBezTo>
                <a:cubicBezTo>
                  <a:pt x="5935528" y="4174217"/>
                  <a:pt x="5939238" y="4174217"/>
                  <a:pt x="5942949" y="4178417"/>
                </a:cubicBezTo>
                <a:cubicBezTo>
                  <a:pt x="5954076" y="4199426"/>
                  <a:pt x="5987460" y="4212028"/>
                  <a:pt x="5968912" y="4245640"/>
                </a:cubicBezTo>
                <a:cubicBezTo>
                  <a:pt x="5950365" y="4279249"/>
                  <a:pt x="5924402" y="4258243"/>
                  <a:pt x="5902147" y="4249842"/>
                </a:cubicBezTo>
                <a:cubicBezTo>
                  <a:pt x="5868764" y="4241439"/>
                  <a:pt x="5839091" y="4220433"/>
                  <a:pt x="5816835" y="4191022"/>
                </a:cubicBezTo>
                <a:cubicBezTo>
                  <a:pt x="5772324" y="4146908"/>
                  <a:pt x="5719467" y="4116973"/>
                  <a:pt x="5670785" y="4081720"/>
                </a:cubicBezTo>
                <a:lnTo>
                  <a:pt x="5633513" y="4051679"/>
                </a:lnTo>
                <a:lnTo>
                  <a:pt x="5632591" y="4064493"/>
                </a:lnTo>
                <a:cubicBezTo>
                  <a:pt x="5631686" y="4072585"/>
                  <a:pt x="5630173" y="4080386"/>
                  <a:pt x="5627135" y="4087834"/>
                </a:cubicBezTo>
                <a:cubicBezTo>
                  <a:pt x="5594011" y="4158800"/>
                  <a:pt x="5666350" y="4123788"/>
                  <a:pt x="5673069" y="4152202"/>
                </a:cubicBezTo>
                <a:cubicBezTo>
                  <a:pt x="5679533" y="4163294"/>
                  <a:pt x="5688616" y="4169238"/>
                  <a:pt x="5695077" y="4180327"/>
                </a:cubicBezTo>
                <a:cubicBezTo>
                  <a:pt x="5723548" y="4219542"/>
                  <a:pt x="5751056" y="4254700"/>
                  <a:pt x="5794556" y="4276301"/>
                </a:cubicBezTo>
                <a:cubicBezTo>
                  <a:pt x="5808179" y="4285215"/>
                  <a:pt x="5815604" y="4300366"/>
                  <a:pt x="5829227" y="4309281"/>
                </a:cubicBezTo>
                <a:cubicBezTo>
                  <a:pt x="5884690" y="4349002"/>
                  <a:pt x="5885278" y="4448891"/>
                  <a:pt x="5956729" y="4475058"/>
                </a:cubicBezTo>
                <a:cubicBezTo>
                  <a:pt x="5961271" y="4478029"/>
                  <a:pt x="5966776" y="4485062"/>
                  <a:pt x="5964150" y="4490207"/>
                </a:cubicBezTo>
                <a:cubicBezTo>
                  <a:pt x="5954884" y="4532179"/>
                  <a:pt x="5990258" y="4551893"/>
                  <a:pt x="6005102" y="4582192"/>
                </a:cubicBezTo>
                <a:cubicBezTo>
                  <a:pt x="6012523" y="4597343"/>
                  <a:pt x="6028070" y="4614377"/>
                  <a:pt x="6013742" y="4618728"/>
                </a:cubicBezTo>
                <a:cubicBezTo>
                  <a:pt x="5984128" y="4623366"/>
                  <a:pt x="5975817" y="4669396"/>
                  <a:pt x="5942362" y="4657800"/>
                </a:cubicBezTo>
                <a:cubicBezTo>
                  <a:pt x="5936862" y="4650768"/>
                  <a:pt x="5931360" y="4643738"/>
                  <a:pt x="5937562" y="4637503"/>
                </a:cubicBezTo>
                <a:cubicBezTo>
                  <a:pt x="5975745" y="4604158"/>
                  <a:pt x="5938709" y="4593649"/>
                  <a:pt x="5920542" y="4581760"/>
                </a:cubicBezTo>
                <a:cubicBezTo>
                  <a:pt x="5902373" y="4569874"/>
                  <a:pt x="5899493" y="4557695"/>
                  <a:pt x="5901858" y="4535223"/>
                </a:cubicBezTo>
                <a:cubicBezTo>
                  <a:pt x="5902300" y="4504636"/>
                  <a:pt x="5854004" y="4462737"/>
                  <a:pt x="5830850" y="4478468"/>
                </a:cubicBezTo>
                <a:cubicBezTo>
                  <a:pt x="5817484" y="4486875"/>
                  <a:pt x="5794329" y="4502606"/>
                  <a:pt x="5822540" y="4524497"/>
                </a:cubicBezTo>
                <a:cubicBezTo>
                  <a:pt x="5840709" y="4536384"/>
                  <a:pt x="5837385" y="4554797"/>
                  <a:pt x="5838604" y="4576179"/>
                </a:cubicBezTo>
                <a:cubicBezTo>
                  <a:pt x="5842959" y="4627067"/>
                  <a:pt x="5875971" y="4669254"/>
                  <a:pt x="5894654" y="4715791"/>
                </a:cubicBezTo>
                <a:cubicBezTo>
                  <a:pt x="5903997" y="4739057"/>
                  <a:pt x="5934313" y="4721153"/>
                  <a:pt x="5955102" y="4727894"/>
                </a:cubicBezTo>
                <a:cubicBezTo>
                  <a:pt x="6020090" y="4742971"/>
                  <a:pt x="6031351" y="4774358"/>
                  <a:pt x="5989146" y="4839380"/>
                </a:cubicBezTo>
                <a:cubicBezTo>
                  <a:pt x="5989146" y="4839380"/>
                  <a:pt x="5987483" y="4848586"/>
                  <a:pt x="5983902" y="4849672"/>
                </a:cubicBezTo>
                <a:cubicBezTo>
                  <a:pt x="6002069" y="4861561"/>
                  <a:pt x="6009936" y="4846122"/>
                  <a:pt x="6015178" y="4835827"/>
                </a:cubicBezTo>
                <a:cubicBezTo>
                  <a:pt x="6026625" y="4819300"/>
                  <a:pt x="6039291" y="4824157"/>
                  <a:pt x="6050296" y="4838217"/>
                </a:cubicBezTo>
                <a:cubicBezTo>
                  <a:pt x="6062258" y="4856341"/>
                  <a:pt x="6076143" y="4882580"/>
                  <a:pt x="6055611" y="4893165"/>
                </a:cubicBezTo>
                <a:cubicBezTo>
                  <a:pt x="6018132" y="4913243"/>
                  <a:pt x="6024851" y="4941660"/>
                  <a:pt x="6038735" y="4967899"/>
                </a:cubicBezTo>
                <a:cubicBezTo>
                  <a:pt x="6056202" y="4993052"/>
                  <a:pt x="6041430" y="5027991"/>
                  <a:pt x="6060557" y="5043940"/>
                </a:cubicBezTo>
                <a:cubicBezTo>
                  <a:pt x="6122480" y="5094749"/>
                  <a:pt x="6170336" y="5167237"/>
                  <a:pt x="6235843" y="5216963"/>
                </a:cubicBezTo>
                <a:cubicBezTo>
                  <a:pt x="6266676" y="5233706"/>
                  <a:pt x="6292263" y="5260744"/>
                  <a:pt x="6308069" y="5295104"/>
                </a:cubicBezTo>
                <a:cubicBezTo>
                  <a:pt x="6320991" y="5317284"/>
                  <a:pt x="6345620" y="5340262"/>
                  <a:pt x="6321766" y="5369257"/>
                </a:cubicBezTo>
                <a:cubicBezTo>
                  <a:pt x="6309838" y="5383756"/>
                  <a:pt x="6299029" y="5382687"/>
                  <a:pt x="6288602" y="5377151"/>
                </a:cubicBezTo>
                <a:lnTo>
                  <a:pt x="6280447" y="5371730"/>
                </a:lnTo>
                <a:lnTo>
                  <a:pt x="6265258" y="5359081"/>
                </a:lnTo>
                <a:cubicBezTo>
                  <a:pt x="6243927" y="5340293"/>
                  <a:pt x="6225261" y="5323850"/>
                  <a:pt x="6206596" y="5307410"/>
                </a:cubicBezTo>
                <a:cubicBezTo>
                  <a:pt x="6203929" y="5305060"/>
                  <a:pt x="6198597" y="5300364"/>
                  <a:pt x="6195315" y="5298914"/>
                </a:cubicBezTo>
                <a:cubicBezTo>
                  <a:pt x="6192648" y="5296565"/>
                  <a:pt x="6186699" y="5292765"/>
                  <a:pt x="6185467" y="5294561"/>
                </a:cubicBezTo>
                <a:lnTo>
                  <a:pt x="6186881" y="5297109"/>
                </a:lnTo>
                <a:lnTo>
                  <a:pt x="6136704" y="5264462"/>
                </a:lnTo>
                <a:lnTo>
                  <a:pt x="6107651" y="5242155"/>
                </a:lnTo>
                <a:lnTo>
                  <a:pt x="6088928" y="5222495"/>
                </a:lnTo>
                <a:lnTo>
                  <a:pt x="6066568" y="5201412"/>
                </a:lnTo>
                <a:lnTo>
                  <a:pt x="6038954" y="5163615"/>
                </a:lnTo>
                <a:lnTo>
                  <a:pt x="6011992" y="5153847"/>
                </a:lnTo>
                <a:lnTo>
                  <a:pt x="5976655" y="5125041"/>
                </a:lnTo>
                <a:cubicBezTo>
                  <a:pt x="5964757" y="5117441"/>
                  <a:pt x="5961474" y="5115992"/>
                  <a:pt x="5967008" y="5126630"/>
                </a:cubicBezTo>
                <a:cubicBezTo>
                  <a:pt x="5969058" y="5129876"/>
                  <a:pt x="5971724" y="5132226"/>
                  <a:pt x="5968441" y="5130775"/>
                </a:cubicBezTo>
                <a:cubicBezTo>
                  <a:pt x="5954493" y="5119930"/>
                  <a:pt x="5940343" y="5103143"/>
                  <a:pt x="5926597" y="5098239"/>
                </a:cubicBezTo>
                <a:lnTo>
                  <a:pt x="5943791" y="5117987"/>
                </a:lnTo>
                <a:lnTo>
                  <a:pt x="5879288" y="5072864"/>
                </a:lnTo>
                <a:cubicBezTo>
                  <a:pt x="5874745" y="5069893"/>
                  <a:pt x="5867582" y="5072067"/>
                  <a:pt x="5861378" y="5078301"/>
                </a:cubicBezTo>
                <a:lnTo>
                  <a:pt x="5860591" y="5090523"/>
                </a:lnTo>
                <a:lnTo>
                  <a:pt x="5845132" y="5079798"/>
                </a:lnTo>
                <a:cubicBezTo>
                  <a:pt x="5842465" y="5077450"/>
                  <a:pt x="5833849" y="5071303"/>
                  <a:pt x="5831799" y="5068055"/>
                </a:cubicBezTo>
                <a:cubicBezTo>
                  <a:pt x="5825649" y="5058315"/>
                  <a:pt x="5816417" y="5053066"/>
                  <a:pt x="5811700" y="5047469"/>
                </a:cubicBezTo>
                <a:cubicBezTo>
                  <a:pt x="5803701" y="5040424"/>
                  <a:pt x="5797753" y="5036625"/>
                  <a:pt x="5796520" y="5038421"/>
                </a:cubicBezTo>
                <a:cubicBezTo>
                  <a:pt x="5795287" y="5040217"/>
                  <a:pt x="5796720" y="5044362"/>
                  <a:pt x="5802054" y="5049059"/>
                </a:cubicBezTo>
                <a:cubicBezTo>
                  <a:pt x="5812103" y="5059353"/>
                  <a:pt x="5819485" y="5067297"/>
                  <a:pt x="5830152" y="5076691"/>
                </a:cubicBezTo>
                <a:cubicBezTo>
                  <a:pt x="5846150" y="5090783"/>
                  <a:pt x="5859482" y="5102528"/>
                  <a:pt x="5878148" y="5118968"/>
                </a:cubicBezTo>
                <a:cubicBezTo>
                  <a:pt x="5868916" y="5113719"/>
                  <a:pt x="5861532" y="5105775"/>
                  <a:pt x="5854967" y="5102873"/>
                </a:cubicBezTo>
                <a:cubicBezTo>
                  <a:pt x="5854350" y="5103772"/>
                  <a:pt x="5849018" y="5099075"/>
                  <a:pt x="5848401" y="5099973"/>
                </a:cubicBezTo>
                <a:cubicBezTo>
                  <a:pt x="5849834" y="5104116"/>
                  <a:pt x="5852501" y="5106467"/>
                  <a:pt x="5855168" y="5108815"/>
                </a:cubicBezTo>
                <a:cubicBezTo>
                  <a:pt x="5865833" y="5118210"/>
                  <a:pt x="5877115" y="5126706"/>
                  <a:pt x="5888397" y="5135202"/>
                </a:cubicBezTo>
                <a:lnTo>
                  <a:pt x="5904893" y="5149733"/>
                </a:lnTo>
                <a:lnTo>
                  <a:pt x="5905833" y="5158694"/>
                </a:lnTo>
                <a:lnTo>
                  <a:pt x="5876083" y="5134443"/>
                </a:lnTo>
                <a:cubicBezTo>
                  <a:pt x="5873417" y="5132095"/>
                  <a:pt x="5870752" y="5129747"/>
                  <a:pt x="5868085" y="5127398"/>
                </a:cubicBezTo>
                <a:cubicBezTo>
                  <a:pt x="5866235" y="5130092"/>
                  <a:pt x="5869103" y="5138382"/>
                  <a:pt x="5855155" y="5127536"/>
                </a:cubicBezTo>
                <a:cubicBezTo>
                  <a:pt x="5855155" y="5127536"/>
                  <a:pt x="5854539" y="5128435"/>
                  <a:pt x="5853923" y="5129334"/>
                </a:cubicBezTo>
                <a:cubicBezTo>
                  <a:pt x="5855973" y="5132581"/>
                  <a:pt x="5859254" y="5134029"/>
                  <a:pt x="5861305" y="5137277"/>
                </a:cubicBezTo>
                <a:cubicBezTo>
                  <a:pt x="5869305" y="5144324"/>
                  <a:pt x="5880586" y="5152820"/>
                  <a:pt x="5887969" y="5160764"/>
                </a:cubicBezTo>
                <a:cubicBezTo>
                  <a:pt x="5887969" y="5160764"/>
                  <a:pt x="5890019" y="5164012"/>
                  <a:pt x="5889404" y="5164910"/>
                </a:cubicBezTo>
                <a:cubicBezTo>
                  <a:pt x="5886737" y="5162561"/>
                  <a:pt x="5886120" y="5163459"/>
                  <a:pt x="5886120" y="5163459"/>
                </a:cubicBezTo>
                <a:cubicBezTo>
                  <a:pt x="5878121" y="5156412"/>
                  <a:pt x="5867455" y="5147017"/>
                  <a:pt x="5859456" y="5139972"/>
                </a:cubicBezTo>
                <a:cubicBezTo>
                  <a:pt x="5851457" y="5132927"/>
                  <a:pt x="5840792" y="5123531"/>
                  <a:pt x="5832792" y="5116485"/>
                </a:cubicBezTo>
                <a:cubicBezTo>
                  <a:pt x="5827459" y="5111788"/>
                  <a:pt x="5822126" y="5107090"/>
                  <a:pt x="5819459" y="5104740"/>
                </a:cubicBezTo>
                <a:cubicBezTo>
                  <a:pt x="5810228" y="5099491"/>
                  <a:pt x="5803663" y="5096590"/>
                  <a:pt x="5795046" y="5090442"/>
                </a:cubicBezTo>
                <a:cubicBezTo>
                  <a:pt x="5783764" y="5081946"/>
                  <a:pt x="5771866" y="5074348"/>
                  <a:pt x="5760585" y="5065850"/>
                </a:cubicBezTo>
                <a:cubicBezTo>
                  <a:pt x="5752586" y="5058805"/>
                  <a:pt x="5751969" y="5059702"/>
                  <a:pt x="5750737" y="5061500"/>
                </a:cubicBezTo>
                <a:cubicBezTo>
                  <a:pt x="5749504" y="5063295"/>
                  <a:pt x="5752170" y="5065643"/>
                  <a:pt x="5757503" y="5070341"/>
                </a:cubicBezTo>
                <a:cubicBezTo>
                  <a:pt x="5764886" y="5078286"/>
                  <a:pt x="5764886" y="5078286"/>
                  <a:pt x="5758320" y="5075383"/>
                </a:cubicBezTo>
                <a:cubicBezTo>
                  <a:pt x="5754421" y="5074832"/>
                  <a:pt x="5745806" y="5068685"/>
                  <a:pt x="5758521" y="5081325"/>
                </a:cubicBezTo>
                <a:cubicBezTo>
                  <a:pt x="5761188" y="5083674"/>
                  <a:pt x="5757289" y="5083123"/>
                  <a:pt x="5756673" y="5084021"/>
                </a:cubicBezTo>
                <a:cubicBezTo>
                  <a:pt x="5756673" y="5084021"/>
                  <a:pt x="5756673" y="5084021"/>
                  <a:pt x="5754006" y="5081671"/>
                </a:cubicBezTo>
                <a:cubicBezTo>
                  <a:pt x="5743541" y="5078220"/>
                  <a:pt x="5743541" y="5078220"/>
                  <a:pt x="5749691" y="5087958"/>
                </a:cubicBezTo>
                <a:cubicBezTo>
                  <a:pt x="5753792" y="5094453"/>
                  <a:pt x="5763842" y="5104745"/>
                  <a:pt x="5766709" y="5113036"/>
                </a:cubicBezTo>
                <a:cubicBezTo>
                  <a:pt x="5758093" y="5106887"/>
                  <a:pt x="5745377" y="5094246"/>
                  <a:pt x="5738195" y="5092242"/>
                </a:cubicBezTo>
                <a:cubicBezTo>
                  <a:pt x="5738195" y="5092242"/>
                  <a:pt x="5737579" y="5093141"/>
                  <a:pt x="5740246" y="5095490"/>
                </a:cubicBezTo>
                <a:cubicBezTo>
                  <a:pt x="5774909" y="5126023"/>
                  <a:pt x="5809573" y="5156558"/>
                  <a:pt x="5846903" y="5189439"/>
                </a:cubicBezTo>
                <a:cubicBezTo>
                  <a:pt x="5848952" y="5192686"/>
                  <a:pt x="5843620" y="5187988"/>
                  <a:pt x="5848952" y="5192686"/>
                </a:cubicBezTo>
                <a:cubicBezTo>
                  <a:pt x="5843620" y="5187988"/>
                  <a:pt x="5838286" y="5183290"/>
                  <a:pt x="5835005" y="5181840"/>
                </a:cubicBezTo>
                <a:cubicBezTo>
                  <a:pt x="5827005" y="5174793"/>
                  <a:pt x="5815724" y="5166298"/>
                  <a:pt x="5810591" y="5167541"/>
                </a:cubicBezTo>
                <a:cubicBezTo>
                  <a:pt x="5808126" y="5171134"/>
                  <a:pt x="5806075" y="5167888"/>
                  <a:pt x="5798076" y="5160841"/>
                </a:cubicBezTo>
                <a:cubicBezTo>
                  <a:pt x="5787411" y="5151447"/>
                  <a:pt x="5777362" y="5141151"/>
                  <a:pt x="5767514" y="5136802"/>
                </a:cubicBezTo>
                <a:cubicBezTo>
                  <a:pt x="5764847" y="5134452"/>
                  <a:pt x="5761564" y="5133002"/>
                  <a:pt x="5760948" y="5133901"/>
                </a:cubicBezTo>
                <a:cubicBezTo>
                  <a:pt x="5759716" y="5135696"/>
                  <a:pt x="5762998" y="5137146"/>
                  <a:pt x="5765664" y="5139495"/>
                </a:cubicBezTo>
                <a:cubicBezTo>
                  <a:pt x="5786996" y="5158285"/>
                  <a:pt x="5808328" y="5177074"/>
                  <a:pt x="5829658" y="5195864"/>
                </a:cubicBezTo>
                <a:cubicBezTo>
                  <a:pt x="5832325" y="5198213"/>
                  <a:pt x="5837659" y="5202912"/>
                  <a:pt x="5837042" y="5203809"/>
                </a:cubicBezTo>
                <a:cubicBezTo>
                  <a:pt x="5839091" y="5207057"/>
                  <a:pt x="5837859" y="5208852"/>
                  <a:pt x="5839909" y="5212099"/>
                </a:cubicBezTo>
                <a:cubicBezTo>
                  <a:pt x="5836626" y="5210649"/>
                  <a:pt x="5833343" y="5209198"/>
                  <a:pt x="5825344" y="5202151"/>
                </a:cubicBezTo>
                <a:cubicBezTo>
                  <a:pt x="5814679" y="5192757"/>
                  <a:pt x="5804830" y="5188405"/>
                  <a:pt x="5794781" y="5178113"/>
                </a:cubicBezTo>
                <a:cubicBezTo>
                  <a:pt x="5784316" y="5174658"/>
                  <a:pt x="5773450" y="5159323"/>
                  <a:pt x="5762985" y="5155870"/>
                </a:cubicBezTo>
                <a:cubicBezTo>
                  <a:pt x="5752320" y="5146474"/>
                  <a:pt x="5741654" y="5137080"/>
                  <a:pt x="5730989" y="5127684"/>
                </a:cubicBezTo>
                <a:cubicBezTo>
                  <a:pt x="5722989" y="5120639"/>
                  <a:pt x="5714990" y="5113593"/>
                  <a:pt x="5707606" y="5105648"/>
                </a:cubicBezTo>
                <a:cubicBezTo>
                  <a:pt x="5702274" y="5100951"/>
                  <a:pt x="5698375" y="5100397"/>
                  <a:pt x="5695092" y="5098947"/>
                </a:cubicBezTo>
                <a:cubicBezTo>
                  <a:pt x="5694476" y="5099846"/>
                  <a:pt x="5693859" y="5100743"/>
                  <a:pt x="5695910" y="5103992"/>
                </a:cubicBezTo>
                <a:cubicBezTo>
                  <a:pt x="5701242" y="5108688"/>
                  <a:pt x="5703908" y="5111036"/>
                  <a:pt x="5709242" y="5115735"/>
                </a:cubicBezTo>
                <a:cubicBezTo>
                  <a:pt x="5719907" y="5125130"/>
                  <a:pt x="5732623" y="5137771"/>
                  <a:pt x="5744521" y="5145369"/>
                </a:cubicBezTo>
                <a:cubicBezTo>
                  <a:pt x="5759086" y="5155316"/>
                  <a:pt x="5767286" y="5168304"/>
                  <a:pt x="5778569" y="5176802"/>
                </a:cubicBezTo>
                <a:cubicBezTo>
                  <a:pt x="5781851" y="5178251"/>
                  <a:pt x="5787184" y="5182949"/>
                  <a:pt x="5788617" y="5187095"/>
                </a:cubicBezTo>
                <a:cubicBezTo>
                  <a:pt x="5766670" y="5169203"/>
                  <a:pt x="5741439" y="5149861"/>
                  <a:pt x="5718059" y="5127825"/>
                </a:cubicBezTo>
                <a:cubicBezTo>
                  <a:pt x="5715393" y="5125476"/>
                  <a:pt x="5709443" y="5121676"/>
                  <a:pt x="5707393" y="5118428"/>
                </a:cubicBezTo>
                <a:cubicBezTo>
                  <a:pt x="5702676" y="5112832"/>
                  <a:pt x="5697544" y="5114077"/>
                  <a:pt x="5692828" y="5108481"/>
                </a:cubicBezTo>
                <a:cubicBezTo>
                  <a:pt x="5690162" y="5106132"/>
                  <a:pt x="5688929" y="5107929"/>
                  <a:pt x="5688312" y="5108827"/>
                </a:cubicBezTo>
                <a:cubicBezTo>
                  <a:pt x="5687079" y="5110624"/>
                  <a:pt x="5689745" y="5112972"/>
                  <a:pt x="5692412" y="5115322"/>
                </a:cubicBezTo>
                <a:cubicBezTo>
                  <a:pt x="5705744" y="5127065"/>
                  <a:pt x="5719077" y="5138808"/>
                  <a:pt x="5732408" y="5150553"/>
                </a:cubicBezTo>
                <a:cubicBezTo>
                  <a:pt x="5718460" y="5139707"/>
                  <a:pt x="5703280" y="5130658"/>
                  <a:pt x="5687281" y="5116564"/>
                </a:cubicBezTo>
                <a:cubicBezTo>
                  <a:pt x="5685231" y="5113317"/>
                  <a:pt x="5679898" y="5108620"/>
                  <a:pt x="5678049" y="5111316"/>
                </a:cubicBezTo>
                <a:cubicBezTo>
                  <a:pt x="5676816" y="5113111"/>
                  <a:pt x="5682765" y="5116911"/>
                  <a:pt x="5688098" y="5121609"/>
                </a:cubicBezTo>
                <a:cubicBezTo>
                  <a:pt x="5709431" y="5140398"/>
                  <a:pt x="5730760" y="5159188"/>
                  <a:pt x="5754758" y="5180326"/>
                </a:cubicBezTo>
                <a:cubicBezTo>
                  <a:pt x="5757426" y="5182676"/>
                  <a:pt x="5763374" y="5186475"/>
                  <a:pt x="5764192" y="5191518"/>
                </a:cubicBezTo>
                <a:cubicBezTo>
                  <a:pt x="5758858" y="5186819"/>
                  <a:pt x="5748810" y="5176527"/>
                  <a:pt x="5745528" y="5175076"/>
                </a:cubicBezTo>
                <a:cubicBezTo>
                  <a:pt x="5735680" y="5170725"/>
                  <a:pt x="5728912" y="5161883"/>
                  <a:pt x="5719681" y="5156632"/>
                </a:cubicBezTo>
                <a:cubicBezTo>
                  <a:pt x="5713732" y="5152833"/>
                  <a:pt x="5703682" y="5142540"/>
                  <a:pt x="5695682" y="5135494"/>
                </a:cubicBezTo>
                <a:cubicBezTo>
                  <a:pt x="5690349" y="5130796"/>
                  <a:pt x="5687067" y="5129346"/>
                  <a:pt x="5685834" y="5131143"/>
                </a:cubicBezTo>
                <a:cubicBezTo>
                  <a:pt x="5685219" y="5132040"/>
                  <a:pt x="5686652" y="5136185"/>
                  <a:pt x="5691984" y="5140884"/>
                </a:cubicBezTo>
                <a:cubicBezTo>
                  <a:pt x="5711265" y="5156427"/>
                  <a:pt x="5729931" y="5172868"/>
                  <a:pt x="5747979" y="5190206"/>
                </a:cubicBezTo>
                <a:cubicBezTo>
                  <a:pt x="5755978" y="5197251"/>
                  <a:pt x="5761929" y="5201052"/>
                  <a:pt x="5771361" y="5212243"/>
                </a:cubicBezTo>
                <a:cubicBezTo>
                  <a:pt x="5758029" y="5200499"/>
                  <a:pt x="5749413" y="5194352"/>
                  <a:pt x="5742031" y="5186408"/>
                </a:cubicBezTo>
                <a:cubicBezTo>
                  <a:pt x="5731365" y="5177012"/>
                  <a:pt x="5727465" y="5176460"/>
                  <a:pt x="5720899" y="5173558"/>
                </a:cubicBezTo>
                <a:cubicBezTo>
                  <a:pt x="5717617" y="5172108"/>
                  <a:pt x="5717001" y="5173006"/>
                  <a:pt x="5719051" y="5176252"/>
                </a:cubicBezTo>
                <a:cubicBezTo>
                  <a:pt x="5721101" y="5179500"/>
                  <a:pt x="5723152" y="5182747"/>
                  <a:pt x="5728483" y="5187444"/>
                </a:cubicBezTo>
                <a:cubicBezTo>
                  <a:pt x="5742432" y="5198290"/>
                  <a:pt x="5752482" y="5208583"/>
                  <a:pt x="5761915" y="5219775"/>
                </a:cubicBezTo>
                <a:cubicBezTo>
                  <a:pt x="5776681" y="5235663"/>
                  <a:pt x="5790629" y="5246508"/>
                  <a:pt x="5806628" y="5260601"/>
                </a:cubicBezTo>
                <a:cubicBezTo>
                  <a:pt x="5830625" y="5281740"/>
                  <a:pt x="5854623" y="5302877"/>
                  <a:pt x="5881287" y="5326364"/>
                </a:cubicBezTo>
                <a:cubicBezTo>
                  <a:pt x="5883337" y="5329611"/>
                  <a:pt x="5892569" y="5334861"/>
                  <a:pt x="5894003" y="5339006"/>
                </a:cubicBezTo>
                <a:cubicBezTo>
                  <a:pt x="5890721" y="5337555"/>
                  <a:pt x="5884771" y="5333756"/>
                  <a:pt x="5883539" y="5335552"/>
                </a:cubicBezTo>
                <a:cubicBezTo>
                  <a:pt x="5878408" y="5336795"/>
                  <a:pt x="5870408" y="5329751"/>
                  <a:pt x="5859742" y="5320355"/>
                </a:cubicBezTo>
                <a:cubicBezTo>
                  <a:pt x="5854410" y="5315658"/>
                  <a:pt x="5847026" y="5307713"/>
                  <a:pt x="5837178" y="5303362"/>
                </a:cubicBezTo>
                <a:cubicBezTo>
                  <a:pt x="5824463" y="5290721"/>
                  <a:pt x="5807230" y="5278424"/>
                  <a:pt x="5795131" y="5264885"/>
                </a:cubicBezTo>
                <a:cubicBezTo>
                  <a:pt x="5788365" y="5256042"/>
                  <a:pt x="5779750" y="5249894"/>
                  <a:pt x="5771750" y="5242847"/>
                </a:cubicBezTo>
                <a:cubicBezTo>
                  <a:pt x="5769083" y="5240499"/>
                  <a:pt x="5762519" y="5237598"/>
                  <a:pt x="5761286" y="5239394"/>
                </a:cubicBezTo>
                <a:cubicBezTo>
                  <a:pt x="5762720" y="5243540"/>
                  <a:pt x="5766002" y="5244989"/>
                  <a:pt x="5771335" y="5249687"/>
                </a:cubicBezTo>
                <a:cubicBezTo>
                  <a:pt x="5802717" y="5278770"/>
                  <a:pt x="5835329" y="5306056"/>
                  <a:pt x="5866093" y="5336038"/>
                </a:cubicBezTo>
                <a:cubicBezTo>
                  <a:pt x="5894808" y="5362773"/>
                  <a:pt x="5927422" y="5390058"/>
                  <a:pt x="5956753" y="5415895"/>
                </a:cubicBezTo>
                <a:cubicBezTo>
                  <a:pt x="5959418" y="5418244"/>
                  <a:pt x="5964751" y="5422941"/>
                  <a:pt x="5965367" y="5422042"/>
                </a:cubicBezTo>
                <a:cubicBezTo>
                  <a:pt x="5966600" y="5420247"/>
                  <a:pt x="5963934" y="5417897"/>
                  <a:pt x="5961267" y="5415549"/>
                </a:cubicBezTo>
                <a:cubicBezTo>
                  <a:pt x="5956551" y="5409953"/>
                  <a:pt x="5954500" y="5406706"/>
                  <a:pt x="5949784" y="5401111"/>
                </a:cubicBezTo>
                <a:cubicBezTo>
                  <a:pt x="5947118" y="5398762"/>
                  <a:pt x="5948350" y="5396965"/>
                  <a:pt x="5951017" y="5399314"/>
                </a:cubicBezTo>
                <a:cubicBezTo>
                  <a:pt x="5959016" y="5406361"/>
                  <a:pt x="5963532" y="5406014"/>
                  <a:pt x="5968248" y="5411610"/>
                </a:cubicBezTo>
                <a:cubicBezTo>
                  <a:pt x="5972348" y="5418103"/>
                  <a:pt x="5983014" y="5427498"/>
                  <a:pt x="5983832" y="5432542"/>
                </a:cubicBezTo>
                <a:cubicBezTo>
                  <a:pt x="5986700" y="5440832"/>
                  <a:pt x="5995315" y="5446980"/>
                  <a:pt x="6003314" y="5454026"/>
                </a:cubicBezTo>
                <a:cubicBezTo>
                  <a:pt x="6013979" y="5463421"/>
                  <a:pt x="6021161" y="5465423"/>
                  <a:pt x="6032443" y="5473920"/>
                </a:cubicBezTo>
                <a:cubicBezTo>
                  <a:pt x="6044141" y="5475578"/>
                  <a:pt x="6059523" y="5490568"/>
                  <a:pt x="6074704" y="5499617"/>
                </a:cubicBezTo>
                <a:cubicBezTo>
                  <a:pt x="6077371" y="5501966"/>
                  <a:pt x="6082704" y="5506663"/>
                  <a:pt x="6082087" y="5507561"/>
                </a:cubicBezTo>
                <a:cubicBezTo>
                  <a:pt x="6084137" y="5510808"/>
                  <a:pt x="6082904" y="5512604"/>
                  <a:pt x="6077570" y="5507908"/>
                </a:cubicBezTo>
                <a:cubicBezTo>
                  <a:pt x="6072238" y="5503209"/>
                  <a:pt x="6065673" y="5500309"/>
                  <a:pt x="6068340" y="5502657"/>
                </a:cubicBezTo>
                <a:cubicBezTo>
                  <a:pt x="6069772" y="5506803"/>
                  <a:pt x="6070591" y="5511846"/>
                  <a:pt x="6078590" y="5518892"/>
                </a:cubicBezTo>
                <a:cubicBezTo>
                  <a:pt x="6084539" y="5522691"/>
                  <a:pt x="6089255" y="5528288"/>
                  <a:pt x="6095205" y="5532085"/>
                </a:cubicBezTo>
                <a:cubicBezTo>
                  <a:pt x="6125566" y="5550185"/>
                  <a:pt x="6153666" y="5577816"/>
                  <a:pt x="6181561" y="5599508"/>
                </a:cubicBezTo>
                <a:cubicBezTo>
                  <a:pt x="6204125" y="5616500"/>
                  <a:pt x="6225658" y="5641232"/>
                  <a:pt x="6247606" y="5659123"/>
                </a:cubicBezTo>
                <a:cubicBezTo>
                  <a:pt x="6250273" y="5661472"/>
                  <a:pt x="6249657" y="5662370"/>
                  <a:pt x="6251706" y="5665616"/>
                </a:cubicBezTo>
                <a:cubicBezTo>
                  <a:pt x="6259088" y="5673561"/>
                  <a:pt x="6267705" y="5679709"/>
                  <a:pt x="6269554" y="5677015"/>
                </a:cubicBezTo>
                <a:cubicBezTo>
                  <a:pt x="6277967" y="5677222"/>
                  <a:pt x="6294582" y="5690415"/>
                  <a:pt x="6303199" y="5696565"/>
                </a:cubicBezTo>
                <a:cubicBezTo>
                  <a:pt x="6317147" y="5707408"/>
                  <a:pt x="6331095" y="5718255"/>
                  <a:pt x="6336014" y="5729791"/>
                </a:cubicBezTo>
                <a:cubicBezTo>
                  <a:pt x="6338063" y="5733039"/>
                  <a:pt x="6340114" y="5736286"/>
                  <a:pt x="6342780" y="5738633"/>
                </a:cubicBezTo>
                <a:lnTo>
                  <a:pt x="6361825" y="5758293"/>
                </a:lnTo>
                <a:lnTo>
                  <a:pt x="6351655" y="5754938"/>
                </a:lnTo>
                <a:cubicBezTo>
                  <a:pt x="6350423" y="5756735"/>
                  <a:pt x="6355140" y="5762329"/>
                  <a:pt x="6363139" y="5769376"/>
                </a:cubicBezTo>
                <a:cubicBezTo>
                  <a:pt x="6369088" y="5773176"/>
                  <a:pt x="6375855" y="5782018"/>
                  <a:pt x="6385703" y="5786369"/>
                </a:cubicBezTo>
                <a:cubicBezTo>
                  <a:pt x="6388986" y="5787820"/>
                  <a:pt x="6396369" y="5795764"/>
                  <a:pt x="6399036" y="5798113"/>
                </a:cubicBezTo>
                <a:lnTo>
                  <a:pt x="6423997" y="5823336"/>
                </a:lnTo>
                <a:lnTo>
                  <a:pt x="6424013" y="5823664"/>
                </a:lnTo>
                <a:lnTo>
                  <a:pt x="6419785" y="5833946"/>
                </a:lnTo>
                <a:lnTo>
                  <a:pt x="6411738" y="5829477"/>
                </a:lnTo>
                <a:cubicBezTo>
                  <a:pt x="6407840" y="5828926"/>
                  <a:pt x="6409889" y="5832172"/>
                  <a:pt x="6414606" y="5837768"/>
                </a:cubicBezTo>
                <a:lnTo>
                  <a:pt x="6416470" y="5840323"/>
                </a:lnTo>
                <a:lnTo>
                  <a:pt x="6414349" y="5841030"/>
                </a:lnTo>
                <a:lnTo>
                  <a:pt x="6412756" y="5840462"/>
                </a:lnTo>
                <a:cubicBezTo>
                  <a:pt x="6408140" y="5837837"/>
                  <a:pt x="6405833" y="5836524"/>
                  <a:pt x="6405602" y="5836862"/>
                </a:cubicBezTo>
                <a:lnTo>
                  <a:pt x="6410263" y="5842393"/>
                </a:lnTo>
                <a:lnTo>
                  <a:pt x="6401428" y="5845340"/>
                </a:lnTo>
                <a:cubicBezTo>
                  <a:pt x="6394528" y="5845328"/>
                  <a:pt x="6385956" y="5843578"/>
                  <a:pt x="6375562" y="5840208"/>
                </a:cubicBezTo>
                <a:cubicBezTo>
                  <a:pt x="6353810" y="5829409"/>
                  <a:pt x="6332063" y="5818607"/>
                  <a:pt x="6309353" y="5803749"/>
                </a:cubicBezTo>
                <a:cubicBezTo>
                  <a:pt x="6281141" y="5781859"/>
                  <a:pt x="6235279" y="5782729"/>
                  <a:pt x="6239747" y="5720462"/>
                </a:cubicBezTo>
                <a:cubicBezTo>
                  <a:pt x="6240452" y="5707196"/>
                  <a:pt x="6223243" y="5699370"/>
                  <a:pt x="6214418" y="5710748"/>
                </a:cubicBezTo>
                <a:cubicBezTo>
                  <a:pt x="6175535" y="5757360"/>
                  <a:pt x="6164014" y="5708647"/>
                  <a:pt x="6151089" y="5686468"/>
                </a:cubicBezTo>
                <a:cubicBezTo>
                  <a:pt x="6141749" y="5663198"/>
                  <a:pt x="6132664" y="5657255"/>
                  <a:pt x="6110915" y="5646455"/>
                </a:cubicBezTo>
                <a:cubicBezTo>
                  <a:pt x="6046626" y="5618112"/>
                  <a:pt x="5977097" y="5600064"/>
                  <a:pt x="5926878" y="5550049"/>
                </a:cubicBezTo>
                <a:cubicBezTo>
                  <a:pt x="5849408" y="5482203"/>
                  <a:pt x="5756209" y="5445236"/>
                  <a:pt x="5670873" y="5392829"/>
                </a:cubicBezTo>
                <a:cubicBezTo>
                  <a:pt x="5629998" y="5366082"/>
                  <a:pt x="5586499" y="5344480"/>
                  <a:pt x="5543001" y="5322880"/>
                </a:cubicBezTo>
                <a:cubicBezTo>
                  <a:pt x="5534877" y="5320998"/>
                  <a:pt x="5527456" y="5305847"/>
                  <a:pt x="5517927" y="5330492"/>
                </a:cubicBezTo>
                <a:cubicBezTo>
                  <a:pt x="5500792" y="5387902"/>
                  <a:pt x="5475719" y="5395514"/>
                  <a:pt x="5436506" y="5359561"/>
                </a:cubicBezTo>
                <a:cubicBezTo>
                  <a:pt x="5411876" y="5336583"/>
                  <a:pt x="5391086" y="5329843"/>
                  <a:pt x="5366272" y="5354779"/>
                </a:cubicBezTo>
                <a:cubicBezTo>
                  <a:pt x="5352903" y="5363187"/>
                  <a:pt x="5340497" y="5375657"/>
                  <a:pt x="5324953" y="5358621"/>
                </a:cubicBezTo>
                <a:cubicBezTo>
                  <a:pt x="5273772" y="5304545"/>
                  <a:pt x="5206163" y="5294616"/>
                  <a:pt x="5145457" y="5265188"/>
                </a:cubicBezTo>
                <a:cubicBezTo>
                  <a:pt x="5127289" y="5253300"/>
                  <a:pt x="5107459" y="5250620"/>
                  <a:pt x="5111487" y="5218942"/>
                </a:cubicBezTo>
                <a:cubicBezTo>
                  <a:pt x="5118389" y="5199444"/>
                  <a:pt x="5098560" y="5196760"/>
                  <a:pt x="5086856" y="5195962"/>
                </a:cubicBezTo>
                <a:cubicBezTo>
                  <a:pt x="5070608" y="5192194"/>
                  <a:pt x="5056281" y="5196545"/>
                  <a:pt x="5045793" y="5217131"/>
                </a:cubicBezTo>
                <a:cubicBezTo>
                  <a:pt x="5043173" y="5222279"/>
                  <a:pt x="5039850" y="5240690"/>
                  <a:pt x="5043431" y="5239603"/>
                </a:cubicBezTo>
                <a:cubicBezTo>
                  <a:pt x="5090253" y="5242791"/>
                  <a:pt x="5080282" y="5298026"/>
                  <a:pt x="5108494" y="5319918"/>
                </a:cubicBezTo>
                <a:cubicBezTo>
                  <a:pt x="5172078" y="5361525"/>
                  <a:pt x="5224217" y="5419656"/>
                  <a:pt x="5273733" y="5482936"/>
                </a:cubicBezTo>
                <a:cubicBezTo>
                  <a:pt x="5291199" y="5508093"/>
                  <a:pt x="5309366" y="5519980"/>
                  <a:pt x="5332260" y="5486923"/>
                </a:cubicBezTo>
                <a:cubicBezTo>
                  <a:pt x="5337506" y="5476631"/>
                  <a:pt x="5345370" y="5461189"/>
                  <a:pt x="5359956" y="5474165"/>
                </a:cubicBezTo>
                <a:cubicBezTo>
                  <a:pt x="5369041" y="5480109"/>
                  <a:pt x="5368337" y="5493375"/>
                  <a:pt x="5363094" y="5503669"/>
                </a:cubicBezTo>
                <a:cubicBezTo>
                  <a:pt x="5346402" y="5530489"/>
                  <a:pt x="5356448" y="5540491"/>
                  <a:pt x="5379157" y="5555351"/>
                </a:cubicBezTo>
                <a:cubicBezTo>
                  <a:pt x="5406408" y="5573183"/>
                  <a:pt x="5433658" y="5591015"/>
                  <a:pt x="5466854" y="5585289"/>
                </a:cubicBezTo>
                <a:cubicBezTo>
                  <a:pt x="5478559" y="5586084"/>
                  <a:pt x="5496467" y="5580646"/>
                  <a:pt x="5500308" y="5596885"/>
                </a:cubicBezTo>
                <a:cubicBezTo>
                  <a:pt x="5510869" y="5641538"/>
                  <a:pt x="5547906" y="5652046"/>
                  <a:pt x="5576116" y="5673937"/>
                </a:cubicBezTo>
                <a:cubicBezTo>
                  <a:pt x="5610791" y="5706920"/>
                  <a:pt x="5618027" y="5769983"/>
                  <a:pt x="5591550" y="5804125"/>
                </a:cubicBezTo>
                <a:cubicBezTo>
                  <a:pt x="5577481" y="5825799"/>
                  <a:pt x="5582281" y="5846097"/>
                  <a:pt x="5571793" y="5866683"/>
                </a:cubicBezTo>
                <a:cubicBezTo>
                  <a:pt x="5554587" y="5858852"/>
                  <a:pt x="5540961" y="5849938"/>
                  <a:pt x="5525673" y="5850229"/>
                </a:cubicBezTo>
                <a:cubicBezTo>
                  <a:pt x="5422948" y="5837907"/>
                  <a:pt x="5351421" y="5746503"/>
                  <a:pt x="5261803" y="5708448"/>
                </a:cubicBezTo>
                <a:cubicBezTo>
                  <a:pt x="5198476" y="5684167"/>
                  <a:pt x="5151581" y="5615739"/>
                  <a:pt x="5075144" y="5617189"/>
                </a:cubicBezTo>
                <a:cubicBezTo>
                  <a:pt x="5067021" y="5615305"/>
                  <a:pt x="5054356" y="5610449"/>
                  <a:pt x="5055058" y="5597184"/>
                </a:cubicBezTo>
                <a:cubicBezTo>
                  <a:pt x="5060743" y="5556300"/>
                  <a:pt x="5036631" y="5567971"/>
                  <a:pt x="5017763" y="5569349"/>
                </a:cubicBezTo>
                <a:cubicBezTo>
                  <a:pt x="5007017" y="5572611"/>
                  <a:pt x="4992689" y="5576961"/>
                  <a:pt x="4983606" y="5571014"/>
                </a:cubicBezTo>
                <a:cubicBezTo>
                  <a:pt x="4929804" y="5522088"/>
                  <a:pt x="4855991" y="5518393"/>
                  <a:pt x="4802189" y="5469465"/>
                </a:cubicBezTo>
                <a:cubicBezTo>
                  <a:pt x="4767572" y="5450245"/>
                  <a:pt x="4721538" y="5421982"/>
                  <a:pt x="4677926" y="5396518"/>
                </a:cubicBezTo>
                <a:lnTo>
                  <a:pt x="4673381" y="5393975"/>
                </a:lnTo>
                <a:lnTo>
                  <a:pt x="4588341" y="5331789"/>
                </a:lnTo>
                <a:cubicBezTo>
                  <a:pt x="4554492" y="5306509"/>
                  <a:pt x="4523463" y="5283335"/>
                  <a:pt x="4489614" y="5258055"/>
                </a:cubicBezTo>
                <a:cubicBezTo>
                  <a:pt x="4483972" y="5253842"/>
                  <a:pt x="4477720" y="5250678"/>
                  <a:pt x="4471467" y="5247516"/>
                </a:cubicBezTo>
                <a:cubicBezTo>
                  <a:pt x="4468646" y="5245408"/>
                  <a:pt x="4467048" y="5241201"/>
                  <a:pt x="4461406" y="5236989"/>
                </a:cubicBezTo>
                <a:cubicBezTo>
                  <a:pt x="4444481" y="5224348"/>
                  <a:pt x="4426945" y="5212758"/>
                  <a:pt x="4411620" y="5204324"/>
                </a:cubicBezTo>
                <a:cubicBezTo>
                  <a:pt x="4405979" y="5200111"/>
                  <a:pt x="4396905" y="5194841"/>
                  <a:pt x="4391875" y="5189578"/>
                </a:cubicBezTo>
                <a:cubicBezTo>
                  <a:pt x="4384635" y="5181158"/>
                  <a:pt x="4372741" y="5173781"/>
                  <a:pt x="4364278" y="5167461"/>
                </a:cubicBezTo>
                <a:cubicBezTo>
                  <a:pt x="4355816" y="5161142"/>
                  <a:pt x="4345754" y="5150614"/>
                  <a:pt x="4335460" y="5147443"/>
                </a:cubicBezTo>
                <a:cubicBezTo>
                  <a:pt x="4328596" y="5145331"/>
                  <a:pt x="4327607" y="5140075"/>
                  <a:pt x="4321967" y="5135861"/>
                </a:cubicBezTo>
                <a:cubicBezTo>
                  <a:pt x="4288117" y="5110580"/>
                  <a:pt x="4251447" y="5083194"/>
                  <a:pt x="4214777" y="5055807"/>
                </a:cubicBezTo>
                <a:cubicBezTo>
                  <a:pt x="4190379" y="5042102"/>
                  <a:pt x="4169034" y="5023150"/>
                  <a:pt x="4146468" y="5006296"/>
                </a:cubicBezTo>
                <a:cubicBezTo>
                  <a:pt x="4140826" y="5002082"/>
                  <a:pt x="4134574" y="4998919"/>
                  <a:pt x="4130532" y="4998913"/>
                </a:cubicBezTo>
                <a:cubicBezTo>
                  <a:pt x="4138382" y="5006283"/>
                  <a:pt x="4146235" y="5013653"/>
                  <a:pt x="4154697" y="5019973"/>
                </a:cubicBezTo>
                <a:cubicBezTo>
                  <a:pt x="4165979" y="5028400"/>
                  <a:pt x="4177263" y="5036827"/>
                  <a:pt x="4188546" y="5045252"/>
                </a:cubicBezTo>
                <a:cubicBezTo>
                  <a:pt x="4194187" y="5049466"/>
                  <a:pt x="4205470" y="5057893"/>
                  <a:pt x="4200205" y="5059987"/>
                </a:cubicBezTo>
                <a:cubicBezTo>
                  <a:pt x="4198984" y="5062087"/>
                  <a:pt x="4204625" y="5066300"/>
                  <a:pt x="4207446" y="5068406"/>
                </a:cubicBezTo>
                <a:cubicBezTo>
                  <a:pt x="4224371" y="5081047"/>
                  <a:pt x="4241295" y="5093687"/>
                  <a:pt x="4258220" y="5106328"/>
                </a:cubicBezTo>
                <a:cubicBezTo>
                  <a:pt x="4261041" y="5108433"/>
                  <a:pt x="4263862" y="5110541"/>
                  <a:pt x="4266682" y="5112648"/>
                </a:cubicBezTo>
                <a:cubicBezTo>
                  <a:pt x="4269504" y="5114754"/>
                  <a:pt x="4268892" y="5115805"/>
                  <a:pt x="4268281" y="5116854"/>
                </a:cubicBezTo>
                <a:cubicBezTo>
                  <a:pt x="4268281" y="5116854"/>
                  <a:pt x="4268281" y="5116854"/>
                  <a:pt x="4267670" y="5117904"/>
                </a:cubicBezTo>
                <a:cubicBezTo>
                  <a:pt x="4267670" y="5117904"/>
                  <a:pt x="4264849" y="5115798"/>
                  <a:pt x="4264849" y="5115798"/>
                </a:cubicBezTo>
                <a:cubicBezTo>
                  <a:pt x="4245715" y="5100001"/>
                  <a:pt x="4224748" y="5087353"/>
                  <a:pt x="4204392" y="5073657"/>
                </a:cubicBezTo>
                <a:cubicBezTo>
                  <a:pt x="4190288" y="5063123"/>
                  <a:pt x="4179005" y="5054697"/>
                  <a:pt x="4163679" y="5046263"/>
                </a:cubicBezTo>
                <a:cubicBezTo>
                  <a:pt x="4160247" y="5045206"/>
                  <a:pt x="4157427" y="5043100"/>
                  <a:pt x="4157427" y="5043100"/>
                </a:cubicBezTo>
                <a:cubicBezTo>
                  <a:pt x="4142335" y="5027310"/>
                  <a:pt x="4127009" y="5018877"/>
                  <a:pt x="4110696" y="5005186"/>
                </a:cubicBezTo>
                <a:cubicBezTo>
                  <a:pt x="4105054" y="5000973"/>
                  <a:pt x="4095980" y="4995702"/>
                  <a:pt x="4088740" y="4987282"/>
                </a:cubicBezTo>
                <a:cubicBezTo>
                  <a:pt x="4083710" y="4982020"/>
                  <a:pt x="4077457" y="4978856"/>
                  <a:pt x="4072803" y="4979898"/>
                </a:cubicBezTo>
                <a:cubicBezTo>
                  <a:pt x="4064717" y="4979886"/>
                  <a:pt x="4064108" y="4980936"/>
                  <a:pt x="4074779" y="4990414"/>
                </a:cubicBezTo>
                <a:cubicBezTo>
                  <a:pt x="4085451" y="4999890"/>
                  <a:pt x="4086440" y="5005147"/>
                  <a:pt x="4098333" y="5012522"/>
                </a:cubicBezTo>
                <a:cubicBezTo>
                  <a:pt x="4107407" y="5017793"/>
                  <a:pt x="4115259" y="5025163"/>
                  <a:pt x="4123721" y="5031484"/>
                </a:cubicBezTo>
                <a:cubicBezTo>
                  <a:pt x="4126542" y="5033590"/>
                  <a:pt x="4129363" y="5035698"/>
                  <a:pt x="4134393" y="5040961"/>
                </a:cubicBezTo>
                <a:cubicBezTo>
                  <a:pt x="4123110" y="5032534"/>
                  <a:pt x="4114036" y="5027263"/>
                  <a:pt x="4105574" y="5020944"/>
                </a:cubicBezTo>
                <a:cubicBezTo>
                  <a:pt x="4104352" y="5023043"/>
                  <a:pt x="4100310" y="5023036"/>
                  <a:pt x="4106939" y="5032507"/>
                </a:cubicBezTo>
                <a:cubicBezTo>
                  <a:pt x="4108538" y="5036713"/>
                  <a:pt x="4114180" y="5040927"/>
                  <a:pt x="4122642" y="5047248"/>
                </a:cubicBezTo>
                <a:cubicBezTo>
                  <a:pt x="4125463" y="5049353"/>
                  <a:pt x="4127673" y="5052511"/>
                  <a:pt x="4123630" y="5052504"/>
                </a:cubicBezTo>
                <a:cubicBezTo>
                  <a:pt x="4120809" y="5050398"/>
                  <a:pt x="4120198" y="5051449"/>
                  <a:pt x="4117378" y="5049340"/>
                </a:cubicBezTo>
                <a:cubicBezTo>
                  <a:pt x="4103275" y="5038808"/>
                  <a:pt x="4087948" y="5030374"/>
                  <a:pt x="4078498" y="5018798"/>
                </a:cubicBezTo>
                <a:cubicBezTo>
                  <a:pt x="4071258" y="5010377"/>
                  <a:pt x="4059974" y="5001950"/>
                  <a:pt x="4053111" y="4999837"/>
                </a:cubicBezTo>
                <a:cubicBezTo>
                  <a:pt x="4045637" y="4998773"/>
                  <a:pt x="4037174" y="4992453"/>
                  <a:pt x="4025891" y="4984027"/>
                </a:cubicBezTo>
                <a:cubicBezTo>
                  <a:pt x="4017429" y="4977706"/>
                  <a:pt x="4008966" y="4971386"/>
                  <a:pt x="4005912" y="4976637"/>
                </a:cubicBezTo>
                <a:cubicBezTo>
                  <a:pt x="4004690" y="4978736"/>
                  <a:pt x="3996227" y="4972416"/>
                  <a:pt x="3989975" y="4969253"/>
                </a:cubicBezTo>
                <a:cubicBezTo>
                  <a:pt x="3984334" y="4965040"/>
                  <a:pt x="3978692" y="4960826"/>
                  <a:pt x="3975871" y="4958720"/>
                </a:cubicBezTo>
                <a:cubicBezTo>
                  <a:pt x="3970230" y="4954506"/>
                  <a:pt x="3966399" y="4952399"/>
                  <a:pt x="3964806" y="4952527"/>
                </a:cubicBezTo>
                <a:cubicBezTo>
                  <a:pt x="3963214" y="4952656"/>
                  <a:pt x="3963860" y="4955022"/>
                  <a:pt x="3967175" y="4959757"/>
                </a:cubicBezTo>
                <a:cubicBezTo>
                  <a:pt x="3968774" y="4963963"/>
                  <a:pt x="3969763" y="4969220"/>
                  <a:pt x="3978836" y="4974491"/>
                </a:cubicBezTo>
                <a:cubicBezTo>
                  <a:pt x="3990730" y="4981866"/>
                  <a:pt x="4002013" y="4990294"/>
                  <a:pt x="4012684" y="4999771"/>
                </a:cubicBezTo>
                <a:cubicBezTo>
                  <a:pt x="4026177" y="5011354"/>
                  <a:pt x="4038071" y="5018731"/>
                  <a:pt x="4049354" y="5027157"/>
                </a:cubicBezTo>
                <a:cubicBezTo>
                  <a:pt x="4060638" y="5035585"/>
                  <a:pt x="4067878" y="5044004"/>
                  <a:pt x="4079162" y="5052431"/>
                </a:cubicBezTo>
                <a:cubicBezTo>
                  <a:pt x="4087624" y="5058751"/>
                  <a:pt x="4088612" y="5064008"/>
                  <a:pt x="4085557" y="5069258"/>
                </a:cubicBezTo>
                <a:cubicBezTo>
                  <a:pt x="4081514" y="5069251"/>
                  <a:pt x="4090355" y="5081879"/>
                  <a:pt x="4096606" y="5085042"/>
                </a:cubicBezTo>
                <a:cubicBezTo>
                  <a:pt x="4107890" y="5093469"/>
                  <a:pt x="4115130" y="5101889"/>
                  <a:pt x="4128245" y="5107165"/>
                </a:cubicBezTo>
                <a:cubicBezTo>
                  <a:pt x="4134498" y="5110328"/>
                  <a:pt x="4142350" y="5117699"/>
                  <a:pt x="4141127" y="5119799"/>
                </a:cubicBezTo>
                <a:cubicBezTo>
                  <a:pt x="4138684" y="5123998"/>
                  <a:pt x="4144937" y="5127162"/>
                  <a:pt x="4151190" y="5130326"/>
                </a:cubicBezTo>
                <a:cubicBezTo>
                  <a:pt x="4168724" y="5141916"/>
                  <a:pt x="4168724" y="5141916"/>
                  <a:pt x="4185039" y="5155606"/>
                </a:cubicBezTo>
                <a:cubicBezTo>
                  <a:pt x="4195710" y="5165082"/>
                  <a:pt x="4206382" y="5174560"/>
                  <a:pt x="4217665" y="5182985"/>
                </a:cubicBezTo>
                <a:cubicBezTo>
                  <a:pt x="4231159" y="5194570"/>
                  <a:pt x="4247472" y="5208260"/>
                  <a:pt x="4261576" y="5218793"/>
                </a:cubicBezTo>
                <a:cubicBezTo>
                  <a:pt x="4264397" y="5220900"/>
                  <a:pt x="4264397" y="5220900"/>
                  <a:pt x="4267217" y="5223006"/>
                </a:cubicBezTo>
                <a:cubicBezTo>
                  <a:pt x="4270038" y="5225113"/>
                  <a:pt x="4265385" y="5226158"/>
                  <a:pt x="4271026" y="5230370"/>
                </a:cubicBezTo>
                <a:cubicBezTo>
                  <a:pt x="4277279" y="5233533"/>
                  <a:pt x="4280710" y="5234590"/>
                  <a:pt x="4283531" y="5236698"/>
                </a:cubicBezTo>
                <a:cubicBezTo>
                  <a:pt x="4291993" y="5243017"/>
                  <a:pt x="4296413" y="5249330"/>
                  <a:pt x="4302055" y="5253545"/>
                </a:cubicBezTo>
                <a:cubicBezTo>
                  <a:pt x="4310516" y="5259863"/>
                  <a:pt x="4316770" y="5263027"/>
                  <a:pt x="4321800" y="5268290"/>
                </a:cubicBezTo>
                <a:cubicBezTo>
                  <a:pt x="4326830" y="5273555"/>
                  <a:pt x="4329651" y="5275661"/>
                  <a:pt x="4335293" y="5279875"/>
                </a:cubicBezTo>
                <a:cubicBezTo>
                  <a:pt x="4346577" y="5288301"/>
                  <a:pt x="4356638" y="5298828"/>
                  <a:pt x="4367920" y="5307254"/>
                </a:cubicBezTo>
                <a:cubicBezTo>
                  <a:pt x="4369519" y="5311461"/>
                  <a:pt x="4378592" y="5316731"/>
                  <a:pt x="4384234" y="5320945"/>
                </a:cubicBezTo>
                <a:cubicBezTo>
                  <a:pt x="4387055" y="5323052"/>
                  <a:pt x="4389876" y="5325158"/>
                  <a:pt x="4389876" y="5325158"/>
                </a:cubicBezTo>
                <a:cubicBezTo>
                  <a:pt x="4409622" y="5339905"/>
                  <a:pt x="4429367" y="5354652"/>
                  <a:pt x="4448501" y="5370449"/>
                </a:cubicBezTo>
                <a:cubicBezTo>
                  <a:pt x="4467635" y="5386246"/>
                  <a:pt x="4484561" y="5398885"/>
                  <a:pt x="4504305" y="5413632"/>
                </a:cubicBezTo>
                <a:lnTo>
                  <a:pt x="4519074" y="5424662"/>
                </a:lnTo>
                <a:lnTo>
                  <a:pt x="4519080" y="5424891"/>
                </a:lnTo>
                <a:cubicBezTo>
                  <a:pt x="4528293" y="5439497"/>
                  <a:pt x="4539887" y="5447942"/>
                  <a:pt x="4552464" y="5454456"/>
                </a:cubicBezTo>
                <a:lnTo>
                  <a:pt x="4568754" y="5461914"/>
                </a:lnTo>
                <a:lnTo>
                  <a:pt x="4588335" y="5476902"/>
                </a:lnTo>
                <a:lnTo>
                  <a:pt x="4583821" y="5482802"/>
                </a:lnTo>
                <a:cubicBezTo>
                  <a:pt x="4573051" y="5492801"/>
                  <a:pt x="4559355" y="5501853"/>
                  <a:pt x="4593226" y="5511148"/>
                </a:cubicBezTo>
                <a:cubicBezTo>
                  <a:pt x="4613056" y="5513832"/>
                  <a:pt x="4619516" y="5524921"/>
                  <a:pt x="4605448" y="5546596"/>
                </a:cubicBezTo>
                <a:cubicBezTo>
                  <a:pt x="4600205" y="5556888"/>
                  <a:pt x="4594960" y="5567182"/>
                  <a:pt x="4608586" y="5576098"/>
                </a:cubicBezTo>
                <a:cubicBezTo>
                  <a:pt x="4618629" y="5586100"/>
                  <a:pt x="4627456" y="5574720"/>
                  <a:pt x="4637241" y="5567399"/>
                </a:cubicBezTo>
                <a:cubicBezTo>
                  <a:pt x="4661096" y="5538402"/>
                  <a:pt x="4692631" y="5541883"/>
                  <a:pt x="4704851" y="5577328"/>
                </a:cubicBezTo>
                <a:cubicBezTo>
                  <a:pt x="4709651" y="5597624"/>
                  <a:pt x="4719696" y="5607627"/>
                  <a:pt x="4734984" y="5607338"/>
                </a:cubicBezTo>
                <a:lnTo>
                  <a:pt x="4763677" y="5611862"/>
                </a:lnTo>
                <a:lnTo>
                  <a:pt x="4793012" y="5633772"/>
                </a:lnTo>
                <a:cubicBezTo>
                  <a:pt x="4805894" y="5646405"/>
                  <a:pt x="4820609" y="5655888"/>
                  <a:pt x="4834101" y="5667471"/>
                </a:cubicBezTo>
                <a:lnTo>
                  <a:pt x="4954060" y="5757062"/>
                </a:lnTo>
                <a:lnTo>
                  <a:pt x="4937260" y="5780871"/>
                </a:lnTo>
                <a:cubicBezTo>
                  <a:pt x="4927476" y="5788189"/>
                  <a:pt x="4925813" y="5797397"/>
                  <a:pt x="4928693" y="5809574"/>
                </a:cubicBezTo>
                <a:cubicBezTo>
                  <a:pt x="4928251" y="5840163"/>
                  <a:pt x="4913923" y="5844514"/>
                  <a:pt x="4889551" y="5838860"/>
                </a:cubicBezTo>
                <a:cubicBezTo>
                  <a:pt x="4820019" y="5820812"/>
                  <a:pt x="4753813" y="5784353"/>
                  <a:pt x="4687606" y="5747891"/>
                </a:cubicBezTo>
                <a:cubicBezTo>
                  <a:pt x="4660354" y="5730062"/>
                  <a:pt x="4630481" y="5717376"/>
                  <a:pt x="4607587" y="5750432"/>
                </a:cubicBezTo>
                <a:cubicBezTo>
                  <a:pt x="4590896" y="5777251"/>
                  <a:pt x="4616485" y="5804289"/>
                  <a:pt x="4632991" y="5825381"/>
                </a:cubicBezTo>
                <a:cubicBezTo>
                  <a:pt x="4663122" y="5855392"/>
                  <a:pt x="4666259" y="5884893"/>
                  <a:pt x="4648866" y="5924978"/>
                </a:cubicBezTo>
                <a:cubicBezTo>
                  <a:pt x="4639341" y="5949627"/>
                  <a:pt x="4623611" y="5980505"/>
                  <a:pt x="4632953" y="6003775"/>
                </a:cubicBezTo>
                <a:cubicBezTo>
                  <a:pt x="4666220" y="6063285"/>
                  <a:pt x="4640004" y="6114753"/>
                  <a:pt x="4630031" y="6169988"/>
                </a:cubicBezTo>
                <a:cubicBezTo>
                  <a:pt x="4623385" y="6206811"/>
                  <a:pt x="4600231" y="6222543"/>
                  <a:pt x="4580143" y="6202536"/>
                </a:cubicBezTo>
                <a:cubicBezTo>
                  <a:pt x="4522762" y="6154695"/>
                  <a:pt x="4446584" y="6173472"/>
                  <a:pt x="4397068" y="6110189"/>
                </a:cubicBezTo>
                <a:cubicBezTo>
                  <a:pt x="4371477" y="6083156"/>
                  <a:pt x="4333480" y="6068584"/>
                  <a:pt x="4332707" y="6016610"/>
                </a:cubicBezTo>
                <a:cubicBezTo>
                  <a:pt x="4334368" y="6007405"/>
                  <a:pt x="4327906" y="5996315"/>
                  <a:pt x="4319782" y="5994429"/>
                </a:cubicBezTo>
                <a:cubicBezTo>
                  <a:pt x="4281083" y="5993127"/>
                  <a:pt x="4248332" y="5968264"/>
                  <a:pt x="4205536" y="5933398"/>
                </a:cubicBezTo>
                <a:cubicBezTo>
                  <a:pt x="4223516" y="5993198"/>
                  <a:pt x="4251986" y="6032415"/>
                  <a:pt x="4256344" y="6083300"/>
                </a:cubicBezTo>
                <a:cubicBezTo>
                  <a:pt x="4259225" y="6095478"/>
                  <a:pt x="4257562" y="6104683"/>
                  <a:pt x="4246816" y="6107945"/>
                </a:cubicBezTo>
                <a:cubicBezTo>
                  <a:pt x="4236070" y="6111208"/>
                  <a:pt x="4226988" y="6105265"/>
                  <a:pt x="4223148" y="6089028"/>
                </a:cubicBezTo>
                <a:cubicBezTo>
                  <a:pt x="4215724" y="6073878"/>
                  <a:pt x="4233375" y="6051116"/>
                  <a:pt x="4209003" y="6045463"/>
                </a:cubicBezTo>
                <a:cubicBezTo>
                  <a:pt x="4205423" y="6046550"/>
                  <a:pt x="4205423" y="6046550"/>
                  <a:pt x="4202802" y="6051698"/>
                </a:cubicBezTo>
                <a:cubicBezTo>
                  <a:pt x="4195196" y="6084461"/>
                  <a:pt x="4224624" y="6127737"/>
                  <a:pt x="4186441" y="6161081"/>
                </a:cubicBezTo>
                <a:cubicBezTo>
                  <a:pt x="4186441" y="6161081"/>
                  <a:pt x="4193161" y="6189495"/>
                  <a:pt x="4209150" y="6175940"/>
                </a:cubicBezTo>
                <a:cubicBezTo>
                  <a:pt x="4225137" y="6162383"/>
                  <a:pt x="4233263" y="6164269"/>
                  <a:pt x="4241644" y="6183480"/>
                </a:cubicBezTo>
                <a:cubicBezTo>
                  <a:pt x="4256489" y="6213779"/>
                  <a:pt x="4273954" y="6238932"/>
                  <a:pt x="4260143" y="6277932"/>
                </a:cubicBezTo>
                <a:cubicBezTo>
                  <a:pt x="4256819" y="6296342"/>
                  <a:pt x="4259699" y="6308520"/>
                  <a:pt x="4283111" y="6310113"/>
                </a:cubicBezTo>
                <a:cubicBezTo>
                  <a:pt x="4293856" y="6306851"/>
                  <a:pt x="4304602" y="6303589"/>
                  <a:pt x="4305821" y="6324974"/>
                </a:cubicBezTo>
                <a:cubicBezTo>
                  <a:pt x="4306078" y="6342298"/>
                  <a:pt x="4297252" y="6353678"/>
                  <a:pt x="4283886" y="6362087"/>
                </a:cubicBezTo>
                <a:cubicBezTo>
                  <a:pt x="4270516" y="6370497"/>
                  <a:pt x="4261436" y="6364551"/>
                  <a:pt x="4254972" y="6353462"/>
                </a:cubicBezTo>
                <a:cubicBezTo>
                  <a:pt x="4237507" y="6328308"/>
                  <a:pt x="4227206" y="6300982"/>
                  <a:pt x="4187547" y="6295619"/>
                </a:cubicBezTo>
                <a:cubicBezTo>
                  <a:pt x="4224656" y="6371367"/>
                  <a:pt x="4262468" y="6433849"/>
                  <a:pt x="4334178" y="6477341"/>
                </a:cubicBezTo>
                <a:cubicBezTo>
                  <a:pt x="4332000" y="6451899"/>
                  <a:pt x="4317413" y="6438925"/>
                  <a:pt x="4313571" y="6422687"/>
                </a:cubicBezTo>
                <a:cubicBezTo>
                  <a:pt x="4305191" y="6403478"/>
                  <a:pt x="4288684" y="6382384"/>
                  <a:pt x="4311838" y="6366653"/>
                </a:cubicBezTo>
                <a:cubicBezTo>
                  <a:pt x="4331411" y="6352012"/>
                  <a:pt x="4349577" y="6363899"/>
                  <a:pt x="4362500" y="6386080"/>
                </a:cubicBezTo>
                <a:lnTo>
                  <a:pt x="4496093" y="6658775"/>
                </a:lnTo>
                <a:cubicBezTo>
                  <a:pt x="4505435" y="6682042"/>
                  <a:pt x="4471869" y="6783599"/>
                  <a:pt x="4453960" y="6789036"/>
                </a:cubicBezTo>
                <a:cubicBezTo>
                  <a:pt x="4424346" y="6793674"/>
                  <a:pt x="4393771" y="6794256"/>
                  <a:pt x="4374384" y="6760985"/>
                </a:cubicBezTo>
                <a:cubicBezTo>
                  <a:pt x="4366963" y="6745836"/>
                  <a:pt x="4356218" y="6749098"/>
                  <a:pt x="4344510" y="6748299"/>
                </a:cubicBezTo>
                <a:cubicBezTo>
                  <a:pt x="4292448" y="6755404"/>
                  <a:pt x="4262315" y="6725394"/>
                  <a:pt x="4239089" y="6675887"/>
                </a:cubicBezTo>
                <a:cubicBezTo>
                  <a:pt x="4221366" y="6633410"/>
                  <a:pt x="4196480" y="6593109"/>
                  <a:pt x="4185918" y="6548453"/>
                </a:cubicBezTo>
                <a:cubicBezTo>
                  <a:pt x="4183039" y="6536275"/>
                  <a:pt x="4175617" y="6521126"/>
                  <a:pt x="4157706" y="6526563"/>
                </a:cubicBezTo>
                <a:cubicBezTo>
                  <a:pt x="4154384" y="6544975"/>
                  <a:pt x="4160845" y="6556065"/>
                  <a:pt x="4167307" y="6567157"/>
                </a:cubicBezTo>
                <a:cubicBezTo>
                  <a:pt x="4172809" y="6574187"/>
                  <a:pt x="4179273" y="6585278"/>
                  <a:pt x="4169485" y="6592600"/>
                </a:cubicBezTo>
                <a:cubicBezTo>
                  <a:pt x="4159699" y="6599923"/>
                  <a:pt x="4153239" y="6588831"/>
                  <a:pt x="4147737" y="6581799"/>
                </a:cubicBezTo>
                <a:cubicBezTo>
                  <a:pt x="4116389" y="6530407"/>
                  <a:pt x="4115870" y="6495758"/>
                  <a:pt x="4152133" y="6454293"/>
                </a:cubicBezTo>
                <a:cubicBezTo>
                  <a:pt x="4110813" y="6458136"/>
                  <a:pt x="4083562" y="6440305"/>
                  <a:pt x="4066797" y="6401889"/>
                </a:cubicBezTo>
                <a:cubicBezTo>
                  <a:pt x="4041654" y="6344261"/>
                  <a:pt x="3975519" y="6373039"/>
                  <a:pt x="3948711" y="6324618"/>
                </a:cubicBezTo>
                <a:cubicBezTo>
                  <a:pt x="3947751" y="6320559"/>
                  <a:pt x="3944167" y="6321646"/>
                  <a:pt x="3940586" y="6322732"/>
                </a:cubicBezTo>
                <a:cubicBezTo>
                  <a:pt x="3883277" y="6340131"/>
                  <a:pt x="3874710" y="6368836"/>
                  <a:pt x="3911562" y="6427260"/>
                </a:cubicBezTo>
                <a:lnTo>
                  <a:pt x="3928065" y="6448354"/>
                </a:lnTo>
                <a:cubicBezTo>
                  <a:pt x="3946750" y="6494891"/>
                  <a:pt x="3995048" y="6536789"/>
                  <a:pt x="3938257" y="6588835"/>
                </a:cubicBezTo>
                <a:cubicBezTo>
                  <a:pt x="3934676" y="6589923"/>
                  <a:pt x="3933012" y="6599129"/>
                  <a:pt x="3933972" y="6603188"/>
                </a:cubicBezTo>
                <a:cubicBezTo>
                  <a:pt x="3935707" y="6659219"/>
                  <a:pt x="3917097" y="6677924"/>
                  <a:pt x="3867395" y="6662557"/>
                </a:cubicBezTo>
                <a:cubicBezTo>
                  <a:pt x="3859272" y="6660671"/>
                  <a:pt x="3846605" y="6655814"/>
                  <a:pt x="3842321" y="6670170"/>
                </a:cubicBezTo>
                <a:cubicBezTo>
                  <a:pt x="3837337" y="6697786"/>
                  <a:pt x="3820128" y="6689959"/>
                  <a:pt x="3802921" y="6682131"/>
                </a:cubicBezTo>
                <a:lnTo>
                  <a:pt x="3801960" y="6681709"/>
                </a:lnTo>
                <a:lnTo>
                  <a:pt x="3792202" y="6673520"/>
                </a:lnTo>
                <a:cubicBezTo>
                  <a:pt x="3792202" y="6673520"/>
                  <a:pt x="3789755" y="6670884"/>
                  <a:pt x="3787307" y="6668247"/>
                </a:cubicBezTo>
                <a:cubicBezTo>
                  <a:pt x="3777144" y="6652589"/>
                  <a:pt x="3762138" y="6642704"/>
                  <a:pt x="3750591" y="6628695"/>
                </a:cubicBezTo>
                <a:cubicBezTo>
                  <a:pt x="3739045" y="6614686"/>
                  <a:pt x="3726807" y="6601504"/>
                  <a:pt x="3713876" y="6589144"/>
                </a:cubicBezTo>
                <a:cubicBezTo>
                  <a:pt x="3675085" y="6552067"/>
                  <a:pt x="3642201" y="6513503"/>
                  <a:pt x="3604795" y="6474775"/>
                </a:cubicBezTo>
                <a:cubicBezTo>
                  <a:pt x="3604795" y="6474775"/>
                  <a:pt x="3605486" y="6473952"/>
                  <a:pt x="3603038" y="6471314"/>
                </a:cubicBezTo>
                <a:cubicBezTo>
                  <a:pt x="3606870" y="6472302"/>
                  <a:pt x="3608626" y="6475764"/>
                  <a:pt x="3613521" y="6481037"/>
                </a:cubicBezTo>
                <a:cubicBezTo>
                  <a:pt x="3615968" y="6483674"/>
                  <a:pt x="3616661" y="6482849"/>
                  <a:pt x="3616661" y="6482849"/>
                </a:cubicBezTo>
                <a:cubicBezTo>
                  <a:pt x="3617353" y="6482024"/>
                  <a:pt x="3618736" y="6480377"/>
                  <a:pt x="3615597" y="6478563"/>
                </a:cubicBezTo>
                <a:cubicBezTo>
                  <a:pt x="3613149" y="6475928"/>
                  <a:pt x="3612085" y="6471641"/>
                  <a:pt x="3609638" y="6469005"/>
                </a:cubicBezTo>
                <a:cubicBezTo>
                  <a:pt x="3594259" y="6454009"/>
                  <a:pt x="3584097" y="6438352"/>
                  <a:pt x="3569410" y="6422531"/>
                </a:cubicBezTo>
                <a:cubicBezTo>
                  <a:pt x="3525351" y="6375069"/>
                  <a:pt x="3478846" y="6324971"/>
                  <a:pt x="3434788" y="6277510"/>
                </a:cubicBezTo>
                <a:cubicBezTo>
                  <a:pt x="3420102" y="6261689"/>
                  <a:pt x="3408556" y="6247681"/>
                  <a:pt x="3404671" y="6235649"/>
                </a:cubicBezTo>
                <a:cubicBezTo>
                  <a:pt x="3408503" y="6236636"/>
                  <a:pt x="3413399" y="6241910"/>
                  <a:pt x="3416538" y="6243722"/>
                </a:cubicBezTo>
                <a:cubicBezTo>
                  <a:pt x="3432609" y="6257893"/>
                  <a:pt x="3437504" y="6263167"/>
                  <a:pt x="3438248" y="6273387"/>
                </a:cubicBezTo>
                <a:cubicBezTo>
                  <a:pt x="3439312" y="6277674"/>
                  <a:pt x="3441758" y="6280310"/>
                  <a:pt x="3444899" y="6282122"/>
                </a:cubicBezTo>
                <a:cubicBezTo>
                  <a:pt x="3453625" y="6288383"/>
                  <a:pt x="3462725" y="6299755"/>
                  <a:pt x="3470068" y="6307664"/>
                </a:cubicBezTo>
                <a:cubicBezTo>
                  <a:pt x="3484753" y="6323484"/>
                  <a:pt x="3496992" y="6336669"/>
                  <a:pt x="3513755" y="6350016"/>
                </a:cubicBezTo>
                <a:cubicBezTo>
                  <a:pt x="3519340" y="6354466"/>
                  <a:pt x="3529824" y="6364188"/>
                  <a:pt x="3531579" y="6367648"/>
                </a:cubicBezTo>
                <a:cubicBezTo>
                  <a:pt x="3539295" y="6380670"/>
                  <a:pt x="3552917" y="6392204"/>
                  <a:pt x="3558876" y="6401763"/>
                </a:cubicBezTo>
                <a:cubicBezTo>
                  <a:pt x="3563080" y="6407862"/>
                  <a:pt x="3567974" y="6413135"/>
                  <a:pt x="3573561" y="6417584"/>
                </a:cubicBezTo>
                <a:cubicBezTo>
                  <a:pt x="3584737" y="6426483"/>
                  <a:pt x="3592080" y="6434392"/>
                  <a:pt x="3600487" y="6446589"/>
                </a:cubicBezTo>
                <a:cubicBezTo>
                  <a:pt x="3607138" y="6455323"/>
                  <a:pt x="3612033" y="6460596"/>
                  <a:pt x="3620760" y="6466859"/>
                </a:cubicBezTo>
                <a:cubicBezTo>
                  <a:pt x="3636458" y="6475919"/>
                  <a:pt x="3654284" y="6493552"/>
                  <a:pt x="3670725" y="6512833"/>
                </a:cubicBezTo>
                <a:cubicBezTo>
                  <a:pt x="3675621" y="6518107"/>
                  <a:pt x="3679825" y="6524205"/>
                  <a:pt x="3681580" y="6527666"/>
                </a:cubicBezTo>
                <a:cubicBezTo>
                  <a:pt x="3691051" y="6544148"/>
                  <a:pt x="3702598" y="6558156"/>
                  <a:pt x="3714836" y="6571340"/>
                </a:cubicBezTo>
                <a:cubicBezTo>
                  <a:pt x="3727075" y="6584523"/>
                  <a:pt x="3741760" y="6600344"/>
                  <a:pt x="3753999" y="6613527"/>
                </a:cubicBezTo>
                <a:cubicBezTo>
                  <a:pt x="3768685" y="6629349"/>
                  <a:pt x="3786511" y="6646981"/>
                  <a:pt x="3803273" y="6660328"/>
                </a:cubicBezTo>
                <a:cubicBezTo>
                  <a:pt x="3808168" y="6665602"/>
                  <a:pt x="3813063" y="6670875"/>
                  <a:pt x="3815512" y="6673513"/>
                </a:cubicBezTo>
                <a:cubicBezTo>
                  <a:pt x="3822854" y="6681422"/>
                  <a:pt x="3825994" y="6683235"/>
                  <a:pt x="3829825" y="6684222"/>
                </a:cubicBezTo>
                <a:cubicBezTo>
                  <a:pt x="3812000" y="6666588"/>
                  <a:pt x="3801837" y="6650932"/>
                  <a:pt x="3787150" y="6635111"/>
                </a:cubicBezTo>
                <a:cubicBezTo>
                  <a:pt x="3768261" y="6613193"/>
                  <a:pt x="3749371" y="6591275"/>
                  <a:pt x="3733622" y="6571169"/>
                </a:cubicBezTo>
                <a:cubicBezTo>
                  <a:pt x="3722075" y="6557160"/>
                  <a:pt x="3710528" y="6543153"/>
                  <a:pt x="3698982" y="6529144"/>
                </a:cubicBezTo>
                <a:cubicBezTo>
                  <a:pt x="3684987" y="6512498"/>
                  <a:pt x="3671366" y="6500964"/>
                  <a:pt x="3659819" y="6486955"/>
                </a:cubicBezTo>
                <a:cubicBezTo>
                  <a:pt x="3650720" y="6475584"/>
                  <a:pt x="3641301" y="6470147"/>
                  <a:pt x="3629063" y="6456965"/>
                </a:cubicBezTo>
                <a:cubicBezTo>
                  <a:pt x="3622412" y="6448229"/>
                  <a:pt x="3611928" y="6438507"/>
                  <a:pt x="3602138" y="6427960"/>
                </a:cubicBezTo>
                <a:cubicBezTo>
                  <a:pt x="3599691" y="6425323"/>
                  <a:pt x="3599691" y="6425323"/>
                  <a:pt x="3597243" y="6422687"/>
                </a:cubicBezTo>
                <a:cubicBezTo>
                  <a:pt x="3583993" y="6416261"/>
                  <a:pt x="3572447" y="6402254"/>
                  <a:pt x="3561591" y="6387421"/>
                </a:cubicBezTo>
                <a:cubicBezTo>
                  <a:pt x="3553184" y="6375225"/>
                  <a:pt x="3542702" y="6365502"/>
                  <a:pt x="3534987" y="6352481"/>
                </a:cubicBezTo>
                <a:cubicBezTo>
                  <a:pt x="3534987" y="6352481"/>
                  <a:pt x="3532539" y="6349845"/>
                  <a:pt x="3529400" y="6348033"/>
                </a:cubicBezTo>
                <a:cubicBezTo>
                  <a:pt x="3526260" y="6346221"/>
                  <a:pt x="3523812" y="6343583"/>
                  <a:pt x="3521365" y="6340948"/>
                </a:cubicBezTo>
                <a:cubicBezTo>
                  <a:pt x="3497579" y="6313755"/>
                  <a:pt x="3470336" y="6290686"/>
                  <a:pt x="3447243" y="6262669"/>
                </a:cubicBezTo>
                <a:cubicBezTo>
                  <a:pt x="3437451" y="6252122"/>
                  <a:pt x="3430481" y="6249322"/>
                  <a:pt x="3423829" y="6240587"/>
                </a:cubicBezTo>
                <a:cubicBezTo>
                  <a:pt x="3416486" y="6232677"/>
                  <a:pt x="3406695" y="6222130"/>
                  <a:pt x="3399352" y="6214219"/>
                </a:cubicBezTo>
                <a:cubicBezTo>
                  <a:pt x="3383975" y="6199224"/>
                  <a:pt x="3374504" y="6182742"/>
                  <a:pt x="3360881" y="6171208"/>
                </a:cubicBezTo>
                <a:cubicBezTo>
                  <a:pt x="3355986" y="6165934"/>
                  <a:pt x="3353538" y="6163298"/>
                  <a:pt x="3351091" y="6160661"/>
                </a:cubicBezTo>
                <a:cubicBezTo>
                  <a:pt x="3348643" y="6158023"/>
                  <a:pt x="3346888" y="6154562"/>
                  <a:pt x="3343057" y="6153575"/>
                </a:cubicBezTo>
                <a:cubicBezTo>
                  <a:pt x="3342365" y="6154399"/>
                  <a:pt x="3343428" y="6158685"/>
                  <a:pt x="3345876" y="6161321"/>
                </a:cubicBezTo>
                <a:cubicBezTo>
                  <a:pt x="3352527" y="6170057"/>
                  <a:pt x="3357794" y="6180440"/>
                  <a:pt x="3367584" y="6190988"/>
                </a:cubicBezTo>
                <a:cubicBezTo>
                  <a:pt x="3372481" y="6196261"/>
                  <a:pt x="3371097" y="6197910"/>
                  <a:pt x="3375300" y="6204007"/>
                </a:cubicBezTo>
                <a:cubicBezTo>
                  <a:pt x="3360985" y="6193297"/>
                  <a:pt x="3348747" y="6180115"/>
                  <a:pt x="3335817" y="6167754"/>
                </a:cubicBezTo>
                <a:cubicBezTo>
                  <a:pt x="3325334" y="6158031"/>
                  <a:pt x="3316607" y="6151770"/>
                  <a:pt x="3306125" y="6142047"/>
                </a:cubicBezTo>
                <a:cubicBezTo>
                  <a:pt x="3303677" y="6139411"/>
                  <a:pt x="3297398" y="6135788"/>
                  <a:pt x="3298462" y="6140072"/>
                </a:cubicBezTo>
                <a:cubicBezTo>
                  <a:pt x="3299525" y="6144358"/>
                  <a:pt x="3305113" y="6148807"/>
                  <a:pt x="3307560" y="6151444"/>
                </a:cubicBezTo>
                <a:cubicBezTo>
                  <a:pt x="3324695" y="6169902"/>
                  <a:pt x="3339380" y="6185722"/>
                  <a:pt x="3356513" y="6204180"/>
                </a:cubicBezTo>
                <a:cubicBezTo>
                  <a:pt x="3385886" y="6235820"/>
                  <a:pt x="3413183" y="6269934"/>
                  <a:pt x="3435957" y="6303886"/>
                </a:cubicBezTo>
                <a:cubicBezTo>
                  <a:pt x="3444363" y="6316081"/>
                  <a:pt x="3457293" y="6328441"/>
                  <a:pt x="3465700" y="6340636"/>
                </a:cubicBezTo>
                <a:cubicBezTo>
                  <a:pt x="3474799" y="6352008"/>
                  <a:pt x="3487730" y="6364367"/>
                  <a:pt x="3500659" y="6376726"/>
                </a:cubicBezTo>
                <a:cubicBezTo>
                  <a:pt x="3511834" y="6385624"/>
                  <a:pt x="3527212" y="6400620"/>
                  <a:pt x="3539450" y="6413805"/>
                </a:cubicBezTo>
                <a:cubicBezTo>
                  <a:pt x="3558340" y="6435721"/>
                  <a:pt x="3579305" y="6455168"/>
                  <a:pt x="3596811" y="6478735"/>
                </a:cubicBezTo>
                <a:cubicBezTo>
                  <a:pt x="3598567" y="6482197"/>
                  <a:pt x="3601015" y="6484833"/>
                  <a:pt x="3604154" y="6486646"/>
                </a:cubicBezTo>
                <a:cubicBezTo>
                  <a:pt x="3625811" y="6505266"/>
                  <a:pt x="3644009" y="6528009"/>
                  <a:pt x="3663591" y="6549103"/>
                </a:cubicBezTo>
                <a:cubicBezTo>
                  <a:pt x="3686312" y="6572009"/>
                  <a:pt x="3706585" y="6592278"/>
                  <a:pt x="3727231" y="6617658"/>
                </a:cubicBezTo>
                <a:lnTo>
                  <a:pt x="3773911" y="6669390"/>
                </a:lnTo>
                <a:lnTo>
                  <a:pt x="3767043" y="6666373"/>
                </a:lnTo>
                <a:cubicBezTo>
                  <a:pt x="3754704" y="6660874"/>
                  <a:pt x="3742695" y="6654731"/>
                  <a:pt x="3733131" y="6646757"/>
                </a:cubicBezTo>
                <a:lnTo>
                  <a:pt x="3643074" y="6575667"/>
                </a:lnTo>
                <a:lnTo>
                  <a:pt x="3622560" y="6553568"/>
                </a:lnTo>
                <a:lnTo>
                  <a:pt x="3630978" y="6566537"/>
                </a:lnTo>
                <a:lnTo>
                  <a:pt x="3543875" y="6501902"/>
                </a:lnTo>
                <a:lnTo>
                  <a:pt x="3454607" y="6429900"/>
                </a:lnTo>
                <a:lnTo>
                  <a:pt x="3445894" y="6419772"/>
                </a:lnTo>
                <a:cubicBezTo>
                  <a:pt x="3442755" y="6417959"/>
                  <a:pt x="3437860" y="6412686"/>
                  <a:pt x="3436796" y="6408399"/>
                </a:cubicBezTo>
                <a:cubicBezTo>
                  <a:pt x="3435041" y="6404939"/>
                  <a:pt x="3432593" y="6402301"/>
                  <a:pt x="3429453" y="6400489"/>
                </a:cubicBezTo>
                <a:cubicBezTo>
                  <a:pt x="3415139" y="6389780"/>
                  <a:pt x="3401837" y="6372310"/>
                  <a:pt x="3389599" y="6359126"/>
                </a:cubicBezTo>
                <a:cubicBezTo>
                  <a:pt x="3388215" y="6360775"/>
                  <a:pt x="3389970" y="6364236"/>
                  <a:pt x="3384383" y="6359788"/>
                </a:cubicBezTo>
                <a:cubicBezTo>
                  <a:pt x="3381936" y="6357151"/>
                  <a:pt x="3377040" y="6351877"/>
                  <a:pt x="3380872" y="6352865"/>
                </a:cubicBezTo>
                <a:cubicBezTo>
                  <a:pt x="3375976" y="6347591"/>
                  <a:pt x="3371081" y="6342317"/>
                  <a:pt x="3366186" y="6337044"/>
                </a:cubicBezTo>
                <a:cubicBezTo>
                  <a:pt x="3365839" y="6337457"/>
                  <a:pt x="3365932" y="6338734"/>
                  <a:pt x="3365413" y="6339353"/>
                </a:cubicBezTo>
                <a:lnTo>
                  <a:pt x="3362538" y="6338286"/>
                </a:lnTo>
                <a:lnTo>
                  <a:pt x="3360079" y="6335948"/>
                </a:lnTo>
                <a:lnTo>
                  <a:pt x="3357459" y="6330784"/>
                </a:lnTo>
                <a:cubicBezTo>
                  <a:pt x="3352563" y="6325510"/>
                  <a:pt x="3347668" y="6320236"/>
                  <a:pt x="3345220" y="6317600"/>
                </a:cubicBezTo>
                <a:cubicBezTo>
                  <a:pt x="3342081" y="6315787"/>
                  <a:pt x="3343145" y="6320072"/>
                  <a:pt x="3338250" y="6314799"/>
                </a:cubicBezTo>
                <a:cubicBezTo>
                  <a:pt x="3335801" y="6312163"/>
                  <a:pt x="3330215" y="6307714"/>
                  <a:pt x="3329151" y="6303428"/>
                </a:cubicBezTo>
                <a:cubicBezTo>
                  <a:pt x="3324946" y="6297330"/>
                  <a:pt x="3315528" y="6291893"/>
                  <a:pt x="3311325" y="6285795"/>
                </a:cubicBezTo>
                <a:cubicBezTo>
                  <a:pt x="3305366" y="6276237"/>
                  <a:pt x="3299778" y="6271786"/>
                  <a:pt x="3294883" y="6266513"/>
                </a:cubicBezTo>
                <a:cubicBezTo>
                  <a:pt x="3290679" y="6260415"/>
                  <a:pt x="3287541" y="6258603"/>
                  <a:pt x="3282645" y="6253329"/>
                </a:cubicBezTo>
                <a:cubicBezTo>
                  <a:pt x="3273917" y="6247069"/>
                  <a:pt x="3261679" y="6233884"/>
                  <a:pt x="3253272" y="6221688"/>
                </a:cubicBezTo>
                <a:cubicBezTo>
                  <a:pt x="3245930" y="6213778"/>
                  <a:pt x="3236511" y="6208341"/>
                  <a:pt x="3228103" y="6196146"/>
                </a:cubicBezTo>
                <a:cubicBezTo>
                  <a:pt x="3227411" y="6196970"/>
                  <a:pt x="3217993" y="6191533"/>
                  <a:pt x="3214853" y="6189721"/>
                </a:cubicBezTo>
                <a:cubicBezTo>
                  <a:pt x="3202986" y="6181647"/>
                  <a:pt x="3202986" y="6181647"/>
                  <a:pt x="3198411" y="6170439"/>
                </a:cubicBezTo>
                <a:cubicBezTo>
                  <a:pt x="3196654" y="6166978"/>
                  <a:pt x="3194901" y="6163517"/>
                  <a:pt x="3198039" y="6165329"/>
                </a:cubicBezTo>
                <a:cubicBezTo>
                  <a:pt x="3201178" y="6167142"/>
                  <a:pt x="3201871" y="6166316"/>
                  <a:pt x="3206767" y="6171590"/>
                </a:cubicBezTo>
                <a:cubicBezTo>
                  <a:pt x="3214110" y="6179500"/>
                  <a:pt x="3221453" y="6187411"/>
                  <a:pt x="3228795" y="6195320"/>
                </a:cubicBezTo>
                <a:cubicBezTo>
                  <a:pt x="3238906" y="6199933"/>
                  <a:pt x="3250080" y="6208831"/>
                  <a:pt x="3264767" y="6224652"/>
                </a:cubicBezTo>
                <a:cubicBezTo>
                  <a:pt x="3269662" y="6229926"/>
                  <a:pt x="3274558" y="6235200"/>
                  <a:pt x="3279452" y="6240473"/>
                </a:cubicBezTo>
                <a:cubicBezTo>
                  <a:pt x="3303237" y="6267665"/>
                  <a:pt x="3329790" y="6291558"/>
                  <a:pt x="3354959" y="6317103"/>
                </a:cubicBezTo>
                <a:cubicBezTo>
                  <a:pt x="3357407" y="6319738"/>
                  <a:pt x="3361239" y="6320726"/>
                  <a:pt x="3366826" y="6325175"/>
                </a:cubicBezTo>
                <a:cubicBezTo>
                  <a:pt x="3352831" y="6308531"/>
                  <a:pt x="3338145" y="6292710"/>
                  <a:pt x="3325906" y="6279525"/>
                </a:cubicBezTo>
                <a:cubicBezTo>
                  <a:pt x="3325906" y="6279525"/>
                  <a:pt x="3326599" y="6278701"/>
                  <a:pt x="3326599" y="6278701"/>
                </a:cubicBezTo>
                <a:cubicBezTo>
                  <a:pt x="3341285" y="6294522"/>
                  <a:pt x="3355971" y="6310342"/>
                  <a:pt x="3368210" y="6323526"/>
                </a:cubicBezTo>
                <a:cubicBezTo>
                  <a:pt x="3382896" y="6339347"/>
                  <a:pt x="3395134" y="6352530"/>
                  <a:pt x="3407373" y="6365714"/>
                </a:cubicBezTo>
                <a:cubicBezTo>
                  <a:pt x="3409819" y="6368352"/>
                  <a:pt x="3414715" y="6373625"/>
                  <a:pt x="3417854" y="6375437"/>
                </a:cubicBezTo>
                <a:cubicBezTo>
                  <a:pt x="3424134" y="6379061"/>
                  <a:pt x="3424454" y="6373126"/>
                  <a:pt x="3433552" y="6384497"/>
                </a:cubicBezTo>
                <a:cubicBezTo>
                  <a:pt x="3440203" y="6393233"/>
                  <a:pt x="3447175" y="6396033"/>
                  <a:pt x="3453826" y="6404767"/>
                </a:cubicBezTo>
                <a:cubicBezTo>
                  <a:pt x="3458722" y="6410041"/>
                  <a:pt x="3466756" y="6417126"/>
                  <a:pt x="3470268" y="6424049"/>
                </a:cubicBezTo>
                <a:cubicBezTo>
                  <a:pt x="3472023" y="6427510"/>
                  <a:pt x="3475163" y="6429322"/>
                  <a:pt x="3480059" y="6434595"/>
                </a:cubicBezTo>
                <a:cubicBezTo>
                  <a:pt x="3478994" y="6430310"/>
                  <a:pt x="3474791" y="6424212"/>
                  <a:pt x="3475484" y="6423388"/>
                </a:cubicBezTo>
                <a:cubicBezTo>
                  <a:pt x="3474419" y="6419102"/>
                  <a:pt x="3478250" y="6420090"/>
                  <a:pt x="3483146" y="6425363"/>
                </a:cubicBezTo>
                <a:cubicBezTo>
                  <a:pt x="3488042" y="6430637"/>
                  <a:pt x="3495385" y="6438547"/>
                  <a:pt x="3497460" y="6436073"/>
                </a:cubicBezTo>
                <a:cubicBezTo>
                  <a:pt x="3498152" y="6435249"/>
                  <a:pt x="3503047" y="6440522"/>
                  <a:pt x="3505495" y="6443159"/>
                </a:cubicBezTo>
                <a:cubicBezTo>
                  <a:pt x="3515658" y="6458816"/>
                  <a:pt x="3530664" y="6468701"/>
                  <a:pt x="3540455" y="6479249"/>
                </a:cubicBezTo>
                <a:cubicBezTo>
                  <a:pt x="3543595" y="6481061"/>
                  <a:pt x="3546042" y="6483698"/>
                  <a:pt x="3546734" y="6482873"/>
                </a:cubicBezTo>
                <a:cubicBezTo>
                  <a:pt x="3547427" y="6482049"/>
                  <a:pt x="3545670" y="6478588"/>
                  <a:pt x="3543223" y="6475951"/>
                </a:cubicBezTo>
                <a:cubicBezTo>
                  <a:pt x="3532368" y="6461119"/>
                  <a:pt x="3521513" y="6446286"/>
                  <a:pt x="3514490" y="6432441"/>
                </a:cubicBezTo>
                <a:cubicBezTo>
                  <a:pt x="3510287" y="6426343"/>
                  <a:pt x="3506455" y="6425355"/>
                  <a:pt x="3505763" y="6426179"/>
                </a:cubicBezTo>
                <a:cubicBezTo>
                  <a:pt x="3503687" y="6428653"/>
                  <a:pt x="3499856" y="6427666"/>
                  <a:pt x="3491129" y="6421403"/>
                </a:cubicBezTo>
                <a:cubicBezTo>
                  <a:pt x="3487988" y="6419591"/>
                  <a:pt x="3485542" y="6416955"/>
                  <a:pt x="3483093" y="6414318"/>
                </a:cubicBezTo>
                <a:cubicBezTo>
                  <a:pt x="3477827" y="6403935"/>
                  <a:pt x="3464204" y="6392399"/>
                  <a:pt x="3458245" y="6382841"/>
                </a:cubicBezTo>
                <a:cubicBezTo>
                  <a:pt x="3454042" y="6376743"/>
                  <a:pt x="3449146" y="6371469"/>
                  <a:pt x="3441804" y="6363558"/>
                </a:cubicBezTo>
                <a:cubicBezTo>
                  <a:pt x="3436908" y="6358285"/>
                  <a:pt x="3432385" y="6358121"/>
                  <a:pt x="3428553" y="6357135"/>
                </a:cubicBezTo>
                <a:cubicBezTo>
                  <a:pt x="3421582" y="6354334"/>
                  <a:pt x="3411100" y="6344611"/>
                  <a:pt x="3408973" y="6336040"/>
                </a:cubicBezTo>
                <a:cubicBezTo>
                  <a:pt x="3410357" y="6334391"/>
                  <a:pt x="3408600" y="6330930"/>
                  <a:pt x="3407536" y="6326645"/>
                </a:cubicBezTo>
                <a:cubicBezTo>
                  <a:pt x="3408919" y="6324996"/>
                  <a:pt x="3404716" y="6318898"/>
                  <a:pt x="3397373" y="6310987"/>
                </a:cubicBezTo>
                <a:cubicBezTo>
                  <a:pt x="3392478" y="6305715"/>
                  <a:pt x="3387583" y="6300440"/>
                  <a:pt x="3384071" y="6293517"/>
                </a:cubicBezTo>
                <a:cubicBezTo>
                  <a:pt x="3377420" y="6284783"/>
                  <a:pt x="3368694" y="6278522"/>
                  <a:pt x="3361721" y="6275721"/>
                </a:cubicBezTo>
                <a:cubicBezTo>
                  <a:pt x="3350228" y="6272758"/>
                  <a:pt x="3335542" y="6256938"/>
                  <a:pt x="3321919" y="6245403"/>
                </a:cubicBezTo>
                <a:cubicBezTo>
                  <a:pt x="3316331" y="6240954"/>
                  <a:pt x="3312821" y="6234031"/>
                  <a:pt x="3306169" y="6225297"/>
                </a:cubicBezTo>
                <a:cubicBezTo>
                  <a:pt x="3298826" y="6217387"/>
                  <a:pt x="3292867" y="6207827"/>
                  <a:pt x="3289355" y="6200905"/>
                </a:cubicBezTo>
                <a:cubicBezTo>
                  <a:pt x="3277436" y="6181787"/>
                  <a:pt x="3274989" y="6179149"/>
                  <a:pt x="3261738" y="6172726"/>
                </a:cubicBezTo>
                <a:cubicBezTo>
                  <a:pt x="3259292" y="6170088"/>
                  <a:pt x="3257908" y="6171738"/>
                  <a:pt x="3254768" y="6169925"/>
                </a:cubicBezTo>
                <a:cubicBezTo>
                  <a:pt x="3243541" y="6149982"/>
                  <a:pt x="3231302" y="6136799"/>
                  <a:pt x="3216617" y="6120978"/>
                </a:cubicBezTo>
                <a:cubicBezTo>
                  <a:pt x="3206825" y="6110431"/>
                  <a:pt x="3199483" y="6102521"/>
                  <a:pt x="3189692" y="6091974"/>
                </a:cubicBezTo>
                <a:cubicBezTo>
                  <a:pt x="3169419" y="6071705"/>
                  <a:pt x="3151913" y="6048138"/>
                  <a:pt x="3129192" y="6025230"/>
                </a:cubicBezTo>
                <a:cubicBezTo>
                  <a:pt x="3121849" y="6017320"/>
                  <a:pt x="3122170" y="6011386"/>
                  <a:pt x="3112750" y="6005949"/>
                </a:cubicBezTo>
                <a:cubicBezTo>
                  <a:pt x="3104022" y="5999687"/>
                  <a:pt x="3098064" y="5990129"/>
                  <a:pt x="3092477" y="5985679"/>
                </a:cubicBezTo>
                <a:cubicBezTo>
                  <a:pt x="3085133" y="5977768"/>
                  <a:pt x="3077791" y="5969859"/>
                  <a:pt x="3070448" y="5961948"/>
                </a:cubicBezTo>
                <a:cubicBezTo>
                  <a:pt x="3064168" y="5958324"/>
                  <a:pt x="3067681" y="5965247"/>
                  <a:pt x="3063848" y="5964259"/>
                </a:cubicBezTo>
                <a:cubicBezTo>
                  <a:pt x="3053737" y="5959646"/>
                  <a:pt x="3043254" y="5949924"/>
                  <a:pt x="3032401" y="5935092"/>
                </a:cubicBezTo>
                <a:cubicBezTo>
                  <a:pt x="3029953" y="5932454"/>
                  <a:pt x="3030645" y="5931630"/>
                  <a:pt x="3025750" y="5926357"/>
                </a:cubicBezTo>
                <a:cubicBezTo>
                  <a:pt x="3023302" y="5923720"/>
                  <a:pt x="3020162" y="5921908"/>
                  <a:pt x="3018778" y="5923557"/>
                </a:cubicBezTo>
                <a:cubicBezTo>
                  <a:pt x="3018086" y="5924381"/>
                  <a:pt x="3016702" y="5926030"/>
                  <a:pt x="3021598" y="5931304"/>
                </a:cubicBezTo>
                <a:cubicBezTo>
                  <a:pt x="3029633" y="5938389"/>
                  <a:pt x="3036284" y="5947125"/>
                  <a:pt x="3041871" y="5951573"/>
                </a:cubicBezTo>
                <a:cubicBezTo>
                  <a:pt x="3051662" y="5962119"/>
                  <a:pt x="3055174" y="5969042"/>
                  <a:pt x="3062517" y="5976953"/>
                </a:cubicBezTo>
                <a:cubicBezTo>
                  <a:pt x="3066720" y="5983051"/>
                  <a:pt x="3067091" y="5988161"/>
                  <a:pt x="3065708" y="5989810"/>
                </a:cubicBezTo>
                <a:cubicBezTo>
                  <a:pt x="3068527" y="5997556"/>
                  <a:pt x="3067836" y="5998381"/>
                  <a:pt x="3076564" y="6004642"/>
                </a:cubicBezTo>
                <a:cubicBezTo>
                  <a:pt x="3087046" y="6014365"/>
                  <a:pt x="3097528" y="6024088"/>
                  <a:pt x="3108703" y="6032985"/>
                </a:cubicBezTo>
                <a:cubicBezTo>
                  <a:pt x="3111842" y="6034798"/>
                  <a:pt x="3116045" y="6040896"/>
                  <a:pt x="3120941" y="6046170"/>
                </a:cubicBezTo>
                <a:cubicBezTo>
                  <a:pt x="3123389" y="6048806"/>
                  <a:pt x="3122005" y="6050455"/>
                  <a:pt x="3123761" y="6053916"/>
                </a:cubicBezTo>
                <a:cubicBezTo>
                  <a:pt x="3127273" y="6060839"/>
                  <a:pt x="3121685" y="6056390"/>
                  <a:pt x="3117853" y="6055402"/>
                </a:cubicBezTo>
                <a:cubicBezTo>
                  <a:pt x="3114023" y="6054415"/>
                  <a:pt x="3106679" y="6046504"/>
                  <a:pt x="3100399" y="6042880"/>
                </a:cubicBezTo>
                <a:cubicBezTo>
                  <a:pt x="3097261" y="6041068"/>
                  <a:pt x="3097261" y="6041068"/>
                  <a:pt x="3096569" y="6041891"/>
                </a:cubicBezTo>
                <a:cubicBezTo>
                  <a:pt x="3095876" y="6042717"/>
                  <a:pt x="3098324" y="6045353"/>
                  <a:pt x="3100772" y="6047990"/>
                </a:cubicBezTo>
                <a:cubicBezTo>
                  <a:pt x="3108114" y="6055901"/>
                  <a:pt x="3117213" y="6067272"/>
                  <a:pt x="3125940" y="6073532"/>
                </a:cubicBezTo>
                <a:cubicBezTo>
                  <a:pt x="3126632" y="6072708"/>
                  <a:pt x="3128388" y="6076169"/>
                  <a:pt x="3128388" y="6076169"/>
                </a:cubicBezTo>
                <a:cubicBezTo>
                  <a:pt x="3132591" y="6082268"/>
                  <a:pt x="3127696" y="6076994"/>
                  <a:pt x="3127004" y="6077818"/>
                </a:cubicBezTo>
                <a:cubicBezTo>
                  <a:pt x="3123865" y="6076005"/>
                  <a:pt x="3122481" y="6077655"/>
                  <a:pt x="3127376" y="6082928"/>
                </a:cubicBezTo>
                <a:cubicBezTo>
                  <a:pt x="3132271" y="6088203"/>
                  <a:pt x="3137167" y="6093476"/>
                  <a:pt x="3144510" y="6101386"/>
                </a:cubicBezTo>
                <a:cubicBezTo>
                  <a:pt x="3135784" y="6095125"/>
                  <a:pt x="3128440" y="6087214"/>
                  <a:pt x="3120405" y="6080129"/>
                </a:cubicBezTo>
                <a:cubicBezTo>
                  <a:pt x="3114818" y="6075679"/>
                  <a:pt x="3114126" y="6076504"/>
                  <a:pt x="3115882" y="6079966"/>
                </a:cubicBezTo>
                <a:cubicBezTo>
                  <a:pt x="3115562" y="6085900"/>
                  <a:pt x="3114870" y="6086724"/>
                  <a:pt x="3104388" y="6077001"/>
                </a:cubicBezTo>
                <a:cubicBezTo>
                  <a:pt x="3101940" y="6074366"/>
                  <a:pt x="3097044" y="6069091"/>
                  <a:pt x="3094597" y="6066455"/>
                </a:cubicBezTo>
                <a:cubicBezTo>
                  <a:pt x="3093905" y="6067279"/>
                  <a:pt x="3093905" y="6067279"/>
                  <a:pt x="3093213" y="6068104"/>
                </a:cubicBezTo>
                <a:cubicBezTo>
                  <a:pt x="3093213" y="6068104"/>
                  <a:pt x="3092521" y="6068928"/>
                  <a:pt x="3092521" y="6068928"/>
                </a:cubicBezTo>
                <a:cubicBezTo>
                  <a:pt x="3110347" y="6086562"/>
                  <a:pt x="3119126" y="6103868"/>
                  <a:pt x="3136259" y="6122325"/>
                </a:cubicBezTo>
                <a:cubicBezTo>
                  <a:pt x="3146050" y="6132872"/>
                  <a:pt x="3154457" y="6145067"/>
                  <a:pt x="3162172" y="6158088"/>
                </a:cubicBezTo>
                <a:cubicBezTo>
                  <a:pt x="3161481" y="6158912"/>
                  <a:pt x="3166376" y="6164185"/>
                  <a:pt x="3165683" y="6165011"/>
                </a:cubicBezTo>
                <a:cubicBezTo>
                  <a:pt x="3164300" y="6166659"/>
                  <a:pt x="3159404" y="6161387"/>
                  <a:pt x="3156957" y="6158749"/>
                </a:cubicBezTo>
                <a:cubicBezTo>
                  <a:pt x="3149614" y="6150838"/>
                  <a:pt x="3142271" y="6142929"/>
                  <a:pt x="3134927" y="6135019"/>
                </a:cubicBezTo>
                <a:cubicBezTo>
                  <a:pt x="3132480" y="6132382"/>
                  <a:pt x="3130032" y="6129745"/>
                  <a:pt x="3129339" y="6130570"/>
                </a:cubicBezTo>
                <a:cubicBezTo>
                  <a:pt x="3128648" y="6131394"/>
                  <a:pt x="3127956" y="6132219"/>
                  <a:pt x="3130405" y="6134855"/>
                </a:cubicBezTo>
                <a:cubicBezTo>
                  <a:pt x="3135299" y="6140128"/>
                  <a:pt x="3136362" y="6144416"/>
                  <a:pt x="3143706" y="6152325"/>
                </a:cubicBezTo>
                <a:cubicBezTo>
                  <a:pt x="3151049" y="6160235"/>
                  <a:pt x="3158392" y="6168146"/>
                  <a:pt x="3165735" y="6176055"/>
                </a:cubicBezTo>
                <a:cubicBezTo>
                  <a:pt x="3169939" y="6182153"/>
                  <a:pt x="3166108" y="6181166"/>
                  <a:pt x="3165416" y="6181991"/>
                </a:cubicBezTo>
                <a:cubicBezTo>
                  <a:pt x="3164724" y="6182815"/>
                  <a:pt x="3164032" y="6183639"/>
                  <a:pt x="3164032" y="6183639"/>
                </a:cubicBezTo>
                <a:cubicBezTo>
                  <a:pt x="3148653" y="6168643"/>
                  <a:pt x="3137852" y="6164855"/>
                  <a:pt x="3123165" y="6149035"/>
                </a:cubicBezTo>
                <a:cubicBezTo>
                  <a:pt x="3093793" y="6117393"/>
                  <a:pt x="3068945" y="6085916"/>
                  <a:pt x="3038880" y="6055101"/>
                </a:cubicBezTo>
                <a:cubicBezTo>
                  <a:pt x="3033293" y="6050651"/>
                  <a:pt x="3027334" y="6041091"/>
                  <a:pt x="3025258" y="6043565"/>
                </a:cubicBezTo>
                <a:cubicBezTo>
                  <a:pt x="3020043" y="6044225"/>
                  <a:pt x="3031217" y="6053124"/>
                  <a:pt x="3036112" y="6058397"/>
                </a:cubicBezTo>
                <a:cubicBezTo>
                  <a:pt x="3046594" y="6068120"/>
                  <a:pt x="3054310" y="6081140"/>
                  <a:pt x="3064101" y="6091687"/>
                </a:cubicBezTo>
                <a:cubicBezTo>
                  <a:pt x="3074584" y="6101410"/>
                  <a:pt x="3087513" y="6113770"/>
                  <a:pt x="3095921" y="6125964"/>
                </a:cubicBezTo>
                <a:cubicBezTo>
                  <a:pt x="3111671" y="6146072"/>
                  <a:pt x="3129496" y="6163704"/>
                  <a:pt x="3144182" y="6179525"/>
                </a:cubicBezTo>
                <a:cubicBezTo>
                  <a:pt x="3175311" y="6214626"/>
                  <a:pt x="3202607" y="6248741"/>
                  <a:pt x="3218409" y="6279893"/>
                </a:cubicBezTo>
                <a:cubicBezTo>
                  <a:pt x="3226124" y="6292913"/>
                  <a:pt x="3235914" y="6303460"/>
                  <a:pt x="3245704" y="6314007"/>
                </a:cubicBezTo>
                <a:cubicBezTo>
                  <a:pt x="3246929" y="6315326"/>
                  <a:pt x="3249549" y="6317757"/>
                  <a:pt x="3251691" y="6320063"/>
                </a:cubicBezTo>
                <a:lnTo>
                  <a:pt x="3253815" y="6323689"/>
                </a:lnTo>
                <a:lnTo>
                  <a:pt x="3254672" y="6325327"/>
                </a:lnTo>
                <a:lnTo>
                  <a:pt x="3249098" y="6323154"/>
                </a:lnTo>
                <a:cubicBezTo>
                  <a:pt x="3246956" y="6320848"/>
                  <a:pt x="3244854" y="6317799"/>
                  <a:pt x="3243630" y="6316480"/>
                </a:cubicBezTo>
                <a:cubicBezTo>
                  <a:pt x="3202019" y="6271656"/>
                  <a:pt x="3160409" y="6226830"/>
                  <a:pt x="3116351" y="6179370"/>
                </a:cubicBezTo>
                <a:cubicBezTo>
                  <a:pt x="3101664" y="6163548"/>
                  <a:pt x="3088414" y="6157125"/>
                  <a:pt x="3072716" y="6148063"/>
                </a:cubicBezTo>
                <a:cubicBezTo>
                  <a:pt x="3072716" y="6148063"/>
                  <a:pt x="3072024" y="6148888"/>
                  <a:pt x="3071332" y="6149712"/>
                </a:cubicBezTo>
                <a:cubicBezTo>
                  <a:pt x="3074152" y="6157459"/>
                  <a:pt x="3075215" y="6161745"/>
                  <a:pt x="3075589" y="6166854"/>
                </a:cubicBezTo>
                <a:cubicBezTo>
                  <a:pt x="3073513" y="6169329"/>
                  <a:pt x="3078779" y="6179712"/>
                  <a:pt x="3086123" y="6187622"/>
                </a:cubicBezTo>
                <a:cubicBezTo>
                  <a:pt x="3105704" y="6208716"/>
                  <a:pt x="3100861" y="6214487"/>
                  <a:pt x="3099848" y="6221246"/>
                </a:cubicBezTo>
                <a:cubicBezTo>
                  <a:pt x="3097452" y="6229654"/>
                  <a:pt x="3106233" y="6246961"/>
                  <a:pt x="3115011" y="6264268"/>
                </a:cubicBezTo>
                <a:cubicBezTo>
                  <a:pt x="3116075" y="6268552"/>
                  <a:pt x="3121662" y="6273002"/>
                  <a:pt x="3124110" y="6275638"/>
                </a:cubicBezTo>
                <a:cubicBezTo>
                  <a:pt x="3133900" y="6286186"/>
                  <a:pt x="3144383" y="6295908"/>
                  <a:pt x="3149650" y="6306291"/>
                </a:cubicBezTo>
                <a:cubicBezTo>
                  <a:pt x="3151406" y="6309753"/>
                  <a:pt x="3153854" y="6312391"/>
                  <a:pt x="3158750" y="6317663"/>
                </a:cubicBezTo>
                <a:cubicBezTo>
                  <a:pt x="3166092" y="6325574"/>
                  <a:pt x="3173436" y="6333484"/>
                  <a:pt x="3178330" y="6338757"/>
                </a:cubicBezTo>
                <a:cubicBezTo>
                  <a:pt x="3189878" y="6352766"/>
                  <a:pt x="3202807" y="6365125"/>
                  <a:pt x="3214674" y="6373199"/>
                </a:cubicBezTo>
                <a:cubicBezTo>
                  <a:pt x="3224093" y="6378635"/>
                  <a:pt x="3233191" y="6390006"/>
                  <a:pt x="3238459" y="6400390"/>
                </a:cubicBezTo>
                <a:cubicBezTo>
                  <a:pt x="3247929" y="6416872"/>
                  <a:pt x="3265063" y="6435329"/>
                  <a:pt x="3275226" y="6450987"/>
                </a:cubicBezTo>
                <a:cubicBezTo>
                  <a:pt x="3276982" y="6454447"/>
                  <a:pt x="3322744" y="6494326"/>
                  <a:pt x="3323436" y="6493501"/>
                </a:cubicBezTo>
                <a:lnTo>
                  <a:pt x="3327061" y="6495637"/>
                </a:lnTo>
                <a:lnTo>
                  <a:pt x="3332637" y="6511649"/>
                </a:lnTo>
                <a:cubicBezTo>
                  <a:pt x="3341276" y="6548180"/>
                  <a:pt x="3326247" y="6565795"/>
                  <a:pt x="3305974" y="6593704"/>
                </a:cubicBezTo>
                <a:cubicBezTo>
                  <a:pt x="3253021" y="6661989"/>
                  <a:pt x="3199222" y="6613060"/>
                  <a:pt x="3148561" y="6593635"/>
                </a:cubicBezTo>
                <a:cubicBezTo>
                  <a:pt x="3101480" y="6573121"/>
                  <a:pt x="3061305" y="6533108"/>
                  <a:pt x="3036158" y="6475482"/>
                </a:cubicBezTo>
                <a:cubicBezTo>
                  <a:pt x="3029698" y="6464391"/>
                  <a:pt x="3017732" y="6446269"/>
                  <a:pt x="3006988" y="6449530"/>
                </a:cubicBezTo>
                <a:cubicBezTo>
                  <a:pt x="2949677" y="6466929"/>
                  <a:pt x="2921909" y="6414450"/>
                  <a:pt x="2881035" y="6387703"/>
                </a:cubicBezTo>
                <a:cubicBezTo>
                  <a:pt x="2781114" y="6322320"/>
                  <a:pt x="2675951" y="6267231"/>
                  <a:pt x="2601545" y="6163648"/>
                </a:cubicBezTo>
                <a:lnTo>
                  <a:pt x="2600585" y="6159591"/>
                </a:lnTo>
                <a:cubicBezTo>
                  <a:pt x="2570455" y="6129580"/>
                  <a:pt x="2540841" y="6134219"/>
                  <a:pt x="2522487" y="6170247"/>
                </a:cubicBezTo>
                <a:cubicBezTo>
                  <a:pt x="2501513" y="6211419"/>
                  <a:pt x="2478102" y="6209826"/>
                  <a:pt x="2448931" y="6183875"/>
                </a:cubicBezTo>
                <a:cubicBezTo>
                  <a:pt x="2438887" y="6173874"/>
                  <a:pt x="2429803" y="6167928"/>
                  <a:pt x="2419759" y="6157925"/>
                </a:cubicBezTo>
                <a:cubicBezTo>
                  <a:pt x="2410676" y="6151982"/>
                  <a:pt x="2409457" y="6130598"/>
                  <a:pt x="2396091" y="6139007"/>
                </a:cubicBezTo>
                <a:cubicBezTo>
                  <a:pt x="2388927" y="6141182"/>
                  <a:pt x="2383683" y="6151474"/>
                  <a:pt x="2382022" y="6160681"/>
                </a:cubicBezTo>
                <a:cubicBezTo>
                  <a:pt x="2381321" y="6173946"/>
                  <a:pt x="2393984" y="6178802"/>
                  <a:pt x="2406651" y="6183659"/>
                </a:cubicBezTo>
                <a:cubicBezTo>
                  <a:pt x="2419317" y="6188515"/>
                  <a:pt x="2436525" y="6196345"/>
                  <a:pt x="2430579" y="6219902"/>
                </a:cubicBezTo>
                <a:cubicBezTo>
                  <a:pt x="2427256" y="6238313"/>
                  <a:pt x="2414848" y="6250783"/>
                  <a:pt x="2395978" y="6252159"/>
                </a:cubicBezTo>
                <a:cubicBezTo>
                  <a:pt x="2381650" y="6256510"/>
                  <a:pt x="2368987" y="6251652"/>
                  <a:pt x="2358240" y="6254914"/>
                </a:cubicBezTo>
                <a:cubicBezTo>
                  <a:pt x="2329586" y="6263614"/>
                  <a:pt x="2301891" y="6276371"/>
                  <a:pt x="2305988" y="6309935"/>
                </a:cubicBezTo>
                <a:cubicBezTo>
                  <a:pt x="2305804" y="6357848"/>
                  <a:pt x="2282391" y="6356256"/>
                  <a:pt x="2255398" y="6355747"/>
                </a:cubicBezTo>
                <a:cubicBezTo>
                  <a:pt x="2181585" y="6352051"/>
                  <a:pt x="2104890" y="6336178"/>
                  <a:pt x="2032996" y="6340601"/>
                </a:cubicBezTo>
                <a:cubicBezTo>
                  <a:pt x="2021288" y="6339804"/>
                  <a:pt x="2013167" y="6337921"/>
                  <a:pt x="2012908" y="6320596"/>
                </a:cubicBezTo>
                <a:cubicBezTo>
                  <a:pt x="2048469" y="6292397"/>
                  <a:pt x="2092926" y="6318055"/>
                  <a:pt x="2127785" y="6303125"/>
                </a:cubicBezTo>
                <a:cubicBezTo>
                  <a:pt x="2166225" y="6287103"/>
                  <a:pt x="2194362" y="6243754"/>
                  <a:pt x="2231843" y="6223676"/>
                </a:cubicBezTo>
                <a:cubicBezTo>
                  <a:pt x="2248792" y="6214179"/>
                  <a:pt x="2263118" y="6209830"/>
                  <a:pt x="2279365" y="6213598"/>
                </a:cubicBezTo>
                <a:cubicBezTo>
                  <a:pt x="2332392" y="6210555"/>
                  <a:pt x="2309166" y="6161045"/>
                  <a:pt x="2314152" y="6133427"/>
                </a:cubicBezTo>
                <a:cubicBezTo>
                  <a:pt x="2323422" y="6091457"/>
                  <a:pt x="2293105" y="6109362"/>
                  <a:pt x="2277818" y="6109652"/>
                </a:cubicBezTo>
                <a:cubicBezTo>
                  <a:pt x="2236498" y="6113494"/>
                  <a:pt x="2192556" y="6122484"/>
                  <a:pt x="2157180" y="6102766"/>
                </a:cubicBezTo>
                <a:cubicBezTo>
                  <a:pt x="2113682" y="6081168"/>
                  <a:pt x="2073323" y="6089069"/>
                  <a:pt x="2033218" y="6114297"/>
                </a:cubicBezTo>
                <a:cubicBezTo>
                  <a:pt x="1975208" y="6144958"/>
                  <a:pt x="1914318" y="6163443"/>
                  <a:pt x="1852209" y="6160547"/>
                </a:cubicBezTo>
                <a:cubicBezTo>
                  <a:pt x="1774813" y="6157938"/>
                  <a:pt x="1697158" y="6138006"/>
                  <a:pt x="1620979" y="6156781"/>
                </a:cubicBezTo>
                <a:cubicBezTo>
                  <a:pt x="1606653" y="6161130"/>
                  <a:pt x="1581580" y="6168742"/>
                  <a:pt x="1575819" y="6144386"/>
                </a:cubicBezTo>
                <a:cubicBezTo>
                  <a:pt x="1570059" y="6120031"/>
                  <a:pt x="1605433" y="6139745"/>
                  <a:pt x="1606836" y="6113217"/>
                </a:cubicBezTo>
                <a:cubicBezTo>
                  <a:pt x="1436128" y="6186795"/>
                  <a:pt x="1265530" y="6147219"/>
                  <a:pt x="1084447" y="6128232"/>
                </a:cubicBezTo>
                <a:cubicBezTo>
                  <a:pt x="1153646" y="6063715"/>
                  <a:pt x="1217160" y="6040083"/>
                  <a:pt x="1292192" y="6065165"/>
                </a:cubicBezTo>
                <a:cubicBezTo>
                  <a:pt x="1358616" y="6045724"/>
                  <a:pt x="1454261" y="6025390"/>
                  <a:pt x="1482990" y="6011592"/>
                </a:cubicBezTo>
                <a:cubicBezTo>
                  <a:pt x="1473906" y="6005647"/>
                  <a:pt x="1458617" y="6005937"/>
                  <a:pt x="1464564" y="5982380"/>
                </a:cubicBezTo>
                <a:cubicBezTo>
                  <a:pt x="1467890" y="5963967"/>
                  <a:pt x="1479592" y="5964763"/>
                  <a:pt x="1495840" y="5968533"/>
                </a:cubicBezTo>
                <a:cubicBezTo>
                  <a:pt x="1512086" y="5972302"/>
                  <a:pt x="1527374" y="5972012"/>
                  <a:pt x="1543621" y="5975782"/>
                </a:cubicBezTo>
                <a:cubicBezTo>
                  <a:pt x="1575157" y="5979261"/>
                  <a:pt x="1582321" y="5977086"/>
                  <a:pt x="1605214" y="5944029"/>
                </a:cubicBezTo>
                <a:cubicBezTo>
                  <a:pt x="1550269" y="5938958"/>
                  <a:pt x="1493662" y="5943091"/>
                  <a:pt x="1439418" y="5924753"/>
                </a:cubicBezTo>
                <a:cubicBezTo>
                  <a:pt x="1448945" y="5900106"/>
                  <a:pt x="1461610" y="5904961"/>
                  <a:pt x="1476898" y="5904672"/>
                </a:cubicBezTo>
                <a:cubicBezTo>
                  <a:pt x="1533505" y="5900537"/>
                  <a:pt x="1587490" y="5901553"/>
                  <a:pt x="1642437" y="5906626"/>
                </a:cubicBezTo>
                <a:cubicBezTo>
                  <a:pt x="1710048" y="5916555"/>
                  <a:pt x="1772602" y="5888865"/>
                  <a:pt x="1804063" y="5827103"/>
                </a:cubicBezTo>
                <a:cubicBezTo>
                  <a:pt x="1703327" y="5888140"/>
                  <a:pt x="1606989" y="5821671"/>
                  <a:pt x="1510980" y="5837767"/>
                </a:cubicBezTo>
                <a:cubicBezTo>
                  <a:pt x="1456296" y="5850017"/>
                  <a:pt x="1399171" y="5819501"/>
                  <a:pt x="1343782" y="5845016"/>
                </a:cubicBezTo>
                <a:cubicBezTo>
                  <a:pt x="1312505" y="5858863"/>
                  <a:pt x="1294338" y="5846975"/>
                  <a:pt x="1279493" y="5816674"/>
                </a:cubicBezTo>
                <a:cubicBezTo>
                  <a:pt x="1265610" y="5790435"/>
                  <a:pt x="1242902" y="5775575"/>
                  <a:pt x="1212326" y="5776157"/>
                </a:cubicBezTo>
                <a:cubicBezTo>
                  <a:pt x="1178168" y="5777823"/>
                  <a:pt x="1149958" y="5755932"/>
                  <a:pt x="1119125" y="5739191"/>
                </a:cubicBezTo>
                <a:cubicBezTo>
                  <a:pt x="1110040" y="5733245"/>
                  <a:pt x="1108122" y="5725128"/>
                  <a:pt x="1112405" y="5710776"/>
                </a:cubicBezTo>
                <a:cubicBezTo>
                  <a:pt x="1117648" y="5700481"/>
                  <a:pt x="1125773" y="5702366"/>
                  <a:pt x="1132938" y="5700191"/>
                </a:cubicBezTo>
                <a:cubicBezTo>
                  <a:pt x="1224918" y="5715772"/>
                  <a:pt x="1310367" y="5655029"/>
                  <a:pt x="1404971" y="5665463"/>
                </a:cubicBezTo>
                <a:cubicBezTo>
                  <a:pt x="1413094" y="5667349"/>
                  <a:pt x="1421918" y="5655967"/>
                  <a:pt x="1419998" y="5647849"/>
                </a:cubicBezTo>
                <a:cubicBezTo>
                  <a:pt x="1421660" y="5638641"/>
                  <a:pt x="1412577" y="5632701"/>
                  <a:pt x="1404454" y="5630814"/>
                </a:cubicBezTo>
                <a:cubicBezTo>
                  <a:pt x="1392749" y="5630019"/>
                  <a:pt x="1381043" y="5629221"/>
                  <a:pt x="1370296" y="5632483"/>
                </a:cubicBezTo>
                <a:cubicBezTo>
                  <a:pt x="1230791" y="5626977"/>
                  <a:pt x="1089624" y="5630677"/>
                  <a:pt x="947239" y="5612992"/>
                </a:cubicBezTo>
                <a:lnTo>
                  <a:pt x="649801" y="5572766"/>
                </a:lnTo>
                <a:cubicBezTo>
                  <a:pt x="638094" y="5571970"/>
                  <a:pt x="614683" y="5570377"/>
                  <a:pt x="613465" y="5548992"/>
                </a:cubicBezTo>
                <a:cubicBezTo>
                  <a:pt x="614869" y="5522462"/>
                  <a:pt x="637321" y="5519996"/>
                  <a:pt x="652607" y="5519706"/>
                </a:cubicBezTo>
                <a:cubicBezTo>
                  <a:pt x="675057" y="5517242"/>
                  <a:pt x="697510" y="5514775"/>
                  <a:pt x="717339" y="5517458"/>
                </a:cubicBezTo>
                <a:lnTo>
                  <a:pt x="1048459" y="5518877"/>
                </a:lnTo>
                <a:lnTo>
                  <a:pt x="1033426" y="5513068"/>
                </a:lnTo>
                <a:cubicBezTo>
                  <a:pt x="1000971" y="5504139"/>
                  <a:pt x="967588" y="5497836"/>
                  <a:pt x="943479" y="5472628"/>
                </a:cubicBezTo>
                <a:cubicBezTo>
                  <a:pt x="932352" y="5460025"/>
                  <a:pt x="917515" y="5455822"/>
                  <a:pt x="906387" y="5443222"/>
                </a:cubicBezTo>
                <a:cubicBezTo>
                  <a:pt x="876713" y="5401206"/>
                  <a:pt x="839620" y="5380200"/>
                  <a:pt x="798818" y="5359191"/>
                </a:cubicBezTo>
                <a:cubicBezTo>
                  <a:pt x="787692" y="5354990"/>
                  <a:pt x="780274" y="5346588"/>
                  <a:pt x="769144" y="5342389"/>
                </a:cubicBezTo>
                <a:cubicBezTo>
                  <a:pt x="743181" y="5342387"/>
                  <a:pt x="754307" y="5254160"/>
                  <a:pt x="702380" y="5308776"/>
                </a:cubicBezTo>
                <a:cubicBezTo>
                  <a:pt x="680125" y="5329784"/>
                  <a:pt x="646742" y="5325581"/>
                  <a:pt x="620777" y="5359191"/>
                </a:cubicBezTo>
                <a:cubicBezTo>
                  <a:pt x="591105" y="5397005"/>
                  <a:pt x="546593" y="5405407"/>
                  <a:pt x="505791" y="5375996"/>
                </a:cubicBezTo>
                <a:cubicBezTo>
                  <a:pt x="394514" y="5296173"/>
                  <a:pt x="279534" y="5220549"/>
                  <a:pt x="179385" y="5119718"/>
                </a:cubicBezTo>
                <a:cubicBezTo>
                  <a:pt x="145999" y="5086107"/>
                  <a:pt x="112616" y="5048295"/>
                  <a:pt x="75524" y="5018886"/>
                </a:cubicBezTo>
                <a:cubicBezTo>
                  <a:pt x="45850" y="4997880"/>
                  <a:pt x="31013" y="4951665"/>
                  <a:pt x="12469" y="4918053"/>
                </a:cubicBezTo>
                <a:lnTo>
                  <a:pt x="1" y="48993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585773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2483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350557811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265508" y="1131592"/>
            <a:ext cx="2670575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398950" y="1347500"/>
            <a:ext cx="115401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07152" y="1362297"/>
            <a:ext cx="685849" cy="51386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533778" y="1529492"/>
            <a:ext cx="167418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533778" y="2127463"/>
            <a:ext cx="167418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You can Change Fill Color &amp;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540922" y="5808439"/>
            <a:ext cx="167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solidFill>
                  <a:prstClr val="white"/>
                </a:solidFill>
                <a:latin typeface="Arial"/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540922" y="4234882"/>
            <a:ext cx="203797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FREE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8387229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E463CCC2-FD29-4FEC-BBBB-C122D82F3C1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0" y="1393370"/>
            <a:ext cx="2917013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="" xmlns:a16="http://schemas.microsoft.com/office/drawing/2014/main" id="{64622F30-85C3-4FF9-A148-AF5042CF3F8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108641" y="1393370"/>
            <a:ext cx="2926718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1487AD8E-D8EF-4D5C-A0EA-47B7190BA0A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226987" y="1393370"/>
            <a:ext cx="2917013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="" xmlns:a16="http://schemas.microsoft.com/office/drawing/2014/main" id="{1A5FCF1D-44E7-4881-AEE6-C04E806B84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50815135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1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893565" y="2346961"/>
            <a:ext cx="3923029" cy="1561252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1" i="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56964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94448" y="1"/>
            <a:ext cx="1749551" cy="6857996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2984" y="0"/>
            <a:ext cx="1271270" cy="6858000"/>
          </a:xfrm>
          <a:custGeom>
            <a:avLst/>
            <a:gdLst/>
            <a:ahLst/>
            <a:cxnLst/>
            <a:rect l="l" t="t" r="r" b="b"/>
            <a:pathLst>
              <a:path w="1271270" h="5143500">
                <a:moveTo>
                  <a:pt x="1271016" y="0"/>
                </a:moveTo>
                <a:lnTo>
                  <a:pt x="0" y="0"/>
                </a:lnTo>
                <a:lnTo>
                  <a:pt x="0" y="5143500"/>
                </a:lnTo>
                <a:lnTo>
                  <a:pt x="1271016" y="5143500"/>
                </a:lnTo>
                <a:lnTo>
                  <a:pt x="1271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l" defTabSz="914286" fontAlgn="auto">
              <a:spcBef>
                <a:spcPts val="0"/>
              </a:spcBef>
              <a:spcAft>
                <a:spcPts val="0"/>
              </a:spcAft>
            </a:pPr>
            <a:endParaRPr sz="240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34400" y="5581906"/>
            <a:ext cx="609599" cy="1084985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8750808" y="5807456"/>
            <a:ext cx="393700" cy="526627"/>
          </a:xfrm>
          <a:custGeom>
            <a:avLst/>
            <a:gdLst/>
            <a:ahLst/>
            <a:cxnLst/>
            <a:rect l="l" t="t" r="r" b="b"/>
            <a:pathLst>
              <a:path w="393700" h="394970">
                <a:moveTo>
                  <a:pt x="393192" y="0"/>
                </a:moveTo>
                <a:lnTo>
                  <a:pt x="0" y="0"/>
                </a:lnTo>
                <a:lnTo>
                  <a:pt x="0" y="394716"/>
                </a:lnTo>
                <a:lnTo>
                  <a:pt x="393192" y="394716"/>
                </a:lnTo>
                <a:lnTo>
                  <a:pt x="393192" y="0"/>
                </a:lnTo>
                <a:close/>
              </a:path>
            </a:pathLst>
          </a:custGeom>
          <a:solidFill>
            <a:srgbClr val="FFAF00"/>
          </a:solidFill>
        </p:spPr>
        <p:txBody>
          <a:bodyPr wrap="square" lIns="0" tIns="0" rIns="0" bIns="0" rtlCol="0"/>
          <a:lstStyle/>
          <a:p>
            <a:pPr algn="l" defTabSz="914286" fontAlgn="auto">
              <a:spcBef>
                <a:spcPts val="0"/>
              </a:spcBef>
              <a:spcAft>
                <a:spcPts val="0"/>
              </a:spcAft>
            </a:pPr>
            <a:endParaRPr sz="2400">
              <a:solidFill>
                <a:prstClr val="black"/>
              </a:solidFill>
              <a:latin typeface="Arial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1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855746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1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749064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617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 descr="02">
            <a:extLst>
              <a:ext uri="{FF2B5EF4-FFF2-40B4-BE49-F238E27FC236}">
                <a16:creationId xmlns="" xmlns:a16="http://schemas.microsoft.com/office/drawing/2014/main" id="{CC0E2A5D-B960-4387-8751-75714172AAC9}"/>
              </a:ext>
            </a:extLst>
          </p:cNvPr>
          <p:cNvSpPr>
            <a:spLocks noChangeArrowheads="1"/>
          </p:cNvSpPr>
          <p:nvPr/>
        </p:nvSpPr>
        <p:spPr bwMode="gray">
          <a:xfrm rot="21127602">
            <a:off x="381000" y="304800"/>
            <a:ext cx="4267200" cy="4267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25" descr="01">
            <a:extLst>
              <a:ext uri="{FF2B5EF4-FFF2-40B4-BE49-F238E27FC236}">
                <a16:creationId xmlns="" xmlns:a16="http://schemas.microsoft.com/office/drawing/2014/main" id="{6278EBCF-00EF-47F8-8FCB-AAD8AFFF9698}"/>
              </a:ext>
            </a:extLst>
          </p:cNvPr>
          <p:cNvSpPr>
            <a:spLocks noChangeArrowheads="1"/>
          </p:cNvSpPr>
          <p:nvPr/>
        </p:nvSpPr>
        <p:spPr bwMode="gray">
          <a:xfrm rot="20388955">
            <a:off x="762000" y="1219200"/>
            <a:ext cx="4876800" cy="4876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12" descr="01">
            <a:extLst>
              <a:ext uri="{FF2B5EF4-FFF2-40B4-BE49-F238E27FC236}">
                <a16:creationId xmlns="" xmlns:a16="http://schemas.microsoft.com/office/drawing/2014/main" id="{C6CFA41D-4238-4CD7-A444-E11CCD955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6" b="6250"/>
          <a:stretch>
            <a:fillRect/>
          </a:stretch>
        </p:blipFill>
        <p:spPr bwMode="gray">
          <a:xfrm>
            <a:off x="2466980" y="0"/>
            <a:ext cx="210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eform 7">
            <a:extLst>
              <a:ext uri="{FF2B5EF4-FFF2-40B4-BE49-F238E27FC236}">
                <a16:creationId xmlns="" xmlns:a16="http://schemas.microsoft.com/office/drawing/2014/main" id="{00C51BAD-215B-4002-A4BC-5E4F95C99D98}"/>
              </a:ext>
            </a:extLst>
          </p:cNvPr>
          <p:cNvSpPr>
            <a:spLocks/>
          </p:cNvSpPr>
          <p:nvPr/>
        </p:nvSpPr>
        <p:spPr bwMode="gray">
          <a:xfrm>
            <a:off x="2895600" y="0"/>
            <a:ext cx="6248400" cy="6858000"/>
          </a:xfrm>
          <a:custGeom>
            <a:avLst/>
            <a:gdLst>
              <a:gd name="T0" fmla="*/ 305 w 3936"/>
              <a:gd name="T1" fmla="*/ 4317 h 4320"/>
              <a:gd name="T2" fmla="*/ 0 w 3936"/>
              <a:gd name="T3" fmla="*/ 0 h 4320"/>
              <a:gd name="T4" fmla="*/ 3936 w 3936"/>
              <a:gd name="T5" fmla="*/ 0 h 4320"/>
              <a:gd name="T6" fmla="*/ 3936 w 3936"/>
              <a:gd name="T7" fmla="*/ 4320 h 4320"/>
              <a:gd name="T8" fmla="*/ 305 w 3936"/>
              <a:gd name="T9" fmla="*/ 4317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d-ID">
              <a:solidFill>
                <a:srgbClr val="000000"/>
              </a:solidFill>
            </a:endParaRPr>
          </a:p>
        </p:txBody>
      </p:sp>
      <p:sp>
        <p:nvSpPr>
          <p:cNvPr id="8" name="Text Box 11">
            <a:extLst>
              <a:ext uri="{FF2B5EF4-FFF2-40B4-BE49-F238E27FC236}">
                <a16:creationId xmlns="" xmlns:a16="http://schemas.microsoft.com/office/drawing/2014/main" id="{27C1A260-3959-49A5-8B98-24711BEE7524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767987" y="6186488"/>
            <a:ext cx="104387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L/O/G/O</a:t>
            </a:r>
          </a:p>
        </p:txBody>
      </p:sp>
      <p:sp>
        <p:nvSpPr>
          <p:cNvPr id="9" name="Line 13">
            <a:extLst>
              <a:ext uri="{FF2B5EF4-FFF2-40B4-BE49-F238E27FC236}">
                <a16:creationId xmlns="" xmlns:a16="http://schemas.microsoft.com/office/drawing/2014/main" id="{CA575CB0-7E4C-48ED-BCF3-BE173FA9702C}"/>
              </a:ext>
            </a:extLst>
          </p:cNvPr>
          <p:cNvSpPr>
            <a:spLocks noChangeShapeType="1"/>
          </p:cNvSpPr>
          <p:nvPr/>
        </p:nvSpPr>
        <p:spPr bwMode="gray">
          <a:xfrm>
            <a:off x="3657600" y="52578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D">
              <a:solidFill>
                <a:srgbClr val="000000"/>
              </a:solidFill>
            </a:endParaRPr>
          </a:p>
        </p:txBody>
      </p:sp>
      <p:sp>
        <p:nvSpPr>
          <p:cNvPr id="10" name="Line 14">
            <a:extLst>
              <a:ext uri="{FF2B5EF4-FFF2-40B4-BE49-F238E27FC236}">
                <a16:creationId xmlns="" xmlns:a16="http://schemas.microsoft.com/office/drawing/2014/main" id="{CCBD5640-20C4-4C10-A245-88C29CBAD5D7}"/>
              </a:ext>
            </a:extLst>
          </p:cNvPr>
          <p:cNvSpPr>
            <a:spLocks noChangeShapeType="1"/>
          </p:cNvSpPr>
          <p:nvPr/>
        </p:nvSpPr>
        <p:spPr bwMode="gray">
          <a:xfrm>
            <a:off x="3657600" y="54864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D">
              <a:solidFill>
                <a:srgbClr val="000000"/>
              </a:solidFill>
            </a:endParaRPr>
          </a:p>
        </p:txBody>
      </p:sp>
      <p:sp>
        <p:nvSpPr>
          <p:cNvPr id="11" name="Line 15">
            <a:extLst>
              <a:ext uri="{FF2B5EF4-FFF2-40B4-BE49-F238E27FC236}">
                <a16:creationId xmlns="" xmlns:a16="http://schemas.microsoft.com/office/drawing/2014/main" id="{374BD00F-0744-4D76-BC23-C87941BA817B}"/>
              </a:ext>
            </a:extLst>
          </p:cNvPr>
          <p:cNvSpPr>
            <a:spLocks noChangeShapeType="1"/>
          </p:cNvSpPr>
          <p:nvPr/>
        </p:nvSpPr>
        <p:spPr bwMode="gray">
          <a:xfrm>
            <a:off x="3657600" y="57150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D">
              <a:solidFill>
                <a:srgbClr val="000000"/>
              </a:solidFill>
            </a:endParaRPr>
          </a:p>
        </p:txBody>
      </p:sp>
      <p:sp>
        <p:nvSpPr>
          <p:cNvPr id="12" name="Line 16">
            <a:extLst>
              <a:ext uri="{FF2B5EF4-FFF2-40B4-BE49-F238E27FC236}">
                <a16:creationId xmlns="" xmlns:a16="http://schemas.microsoft.com/office/drawing/2014/main" id="{269B8D28-536E-46FC-8EE0-8C720FB705DC}"/>
              </a:ext>
            </a:extLst>
          </p:cNvPr>
          <p:cNvSpPr>
            <a:spLocks noChangeShapeType="1"/>
          </p:cNvSpPr>
          <p:nvPr/>
        </p:nvSpPr>
        <p:spPr bwMode="gray">
          <a:xfrm>
            <a:off x="3657600" y="59436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D">
              <a:solidFill>
                <a:srgbClr val="000000"/>
              </a:solidFill>
            </a:endParaRPr>
          </a:p>
        </p:txBody>
      </p:sp>
      <p:sp>
        <p:nvSpPr>
          <p:cNvPr id="13" name="Line 17">
            <a:extLst>
              <a:ext uri="{FF2B5EF4-FFF2-40B4-BE49-F238E27FC236}">
                <a16:creationId xmlns="" xmlns:a16="http://schemas.microsoft.com/office/drawing/2014/main" id="{0093934D-2072-448E-9069-6B9BF7ACBB26}"/>
              </a:ext>
            </a:extLst>
          </p:cNvPr>
          <p:cNvSpPr>
            <a:spLocks noChangeShapeType="1"/>
          </p:cNvSpPr>
          <p:nvPr/>
        </p:nvSpPr>
        <p:spPr bwMode="gray">
          <a:xfrm>
            <a:off x="3657600" y="61722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ID">
              <a:solidFill>
                <a:srgbClr val="000000"/>
              </a:solidFill>
            </a:endParaRPr>
          </a:p>
        </p:txBody>
      </p:sp>
      <p:pic>
        <p:nvPicPr>
          <p:cNvPr id="14" name="Picture 29" descr="03">
            <a:extLst>
              <a:ext uri="{FF2B5EF4-FFF2-40B4-BE49-F238E27FC236}">
                <a16:creationId xmlns="" xmlns:a16="http://schemas.microsoft.com/office/drawing/2014/main" id="{BAE56AD5-F512-47CD-A1F6-1175DEBAD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444646" y="1"/>
            <a:ext cx="38417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0" descr="04">
            <a:extLst>
              <a:ext uri="{FF2B5EF4-FFF2-40B4-BE49-F238E27FC236}">
                <a16:creationId xmlns="" xmlns:a16="http://schemas.microsoft.com/office/drawing/2014/main" id="{21ABD655-9DEF-4B19-A222-77A445091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676420" y="1193800"/>
            <a:ext cx="39687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06">
            <a:extLst>
              <a:ext uri="{FF2B5EF4-FFF2-40B4-BE49-F238E27FC236}">
                <a16:creationId xmlns="" xmlns:a16="http://schemas.microsoft.com/office/drawing/2014/main" id="{3DE33C59-2013-4B7F-AC43-3FA19AE11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657600" y="4884831"/>
            <a:ext cx="2971800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295419"/>
            <a:ext cx="5638800" cy="1012825"/>
          </a:xfrm>
        </p:spPr>
        <p:txBody>
          <a:bodyPr/>
          <a:lstStyle>
            <a:lvl1pPr algn="r">
              <a:defRPr sz="55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514600"/>
            <a:ext cx="4953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="" xmlns:a16="http://schemas.microsoft.com/office/drawing/2014/main" id="{64C9258A-6313-4B89-883D-9B2063DA76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1"/>
            <a:ext cx="2133600" cy="24447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5">
            <a:extLst>
              <a:ext uri="{FF2B5EF4-FFF2-40B4-BE49-F238E27FC236}">
                <a16:creationId xmlns="" xmlns:a16="http://schemas.microsoft.com/office/drawing/2014/main" id="{0723C64E-6AB7-4613-BB2D-E3041E6266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1"/>
            <a:ext cx="2895600" cy="244475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6">
            <a:extLst>
              <a:ext uri="{FF2B5EF4-FFF2-40B4-BE49-F238E27FC236}">
                <a16:creationId xmlns="" xmlns:a16="http://schemas.microsoft.com/office/drawing/2014/main" id="{4503981B-0359-4891-9C44-7E4A104946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1"/>
            <a:ext cx="2133600" cy="244475"/>
          </a:xfrm>
        </p:spPr>
        <p:txBody>
          <a:bodyPr/>
          <a:lstStyle>
            <a:lvl1pPr eaLnBrk="0" hangingPunct="0">
              <a:defRPr/>
            </a:lvl1pPr>
          </a:lstStyle>
          <a:p>
            <a:fld id="{E086E86D-DC16-4191-A601-99F4485276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0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9778E7B-8AC0-4069-8B30-6C634DCE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A1491B-9369-4685-B239-0AD97DA23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BA4F31D-420D-47D7-AD90-1A85204F2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21B2EEB-E35F-46CB-91F4-6DB47F77CE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94177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905853C-222A-4F82-A0A5-7653E735D1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E10ACB2-6313-40C5-9953-3A5297711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110C0AF-06B8-41FA-9A5E-72FB4E3E7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46BADEFF-2F3A-46E1-A342-B066D7265B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676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095E8EC-8554-4396-A020-AFC8D1E29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2688ABC-145A-4C5B-A692-6B917E1DB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B8392D0-61D9-4A07-8FBB-9E998BD8C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53005B8-AAA8-4F77-BFF6-461AB486E5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7272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389E227-E743-44A5-895A-5B07E513A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2C4D123A-AB0F-4098-BB15-BBD581437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9240592B-26CB-421E-A86E-DE9DABB33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F161275E-2657-4B5E-B7DB-8B985414A2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3282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6753F4B-05F5-4C94-A18F-9284CE3F6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A60C3348-6715-431E-BCAE-79A1C96B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EF1B0DE-1B27-4AFF-A025-E9ADA0873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99A1A89-DAD0-459C-B08A-60DDBF5107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93364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22DE8774-D05F-4714-B17A-D7A76BF08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2C9A545-2158-44B5-9F22-0E12BC9D8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C95C9E8-01F1-4D9F-9C5A-24FC4C666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ED8D4DC3-3AA1-4EF5-873C-7062DFFFA2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9151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4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B6063EF-DA20-4A61-92F9-18FDB64C2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0898372-D9F5-4998-8397-EF7738C78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EE26979-6DA4-417B-BD30-A3821371D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A3EEAD6B-A051-47B7-A39B-0A0DA1900D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320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F7395-1EDB-44B4-87CA-D31E612CD87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07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43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DCC2FEF-6B20-41B2-80A5-CAAD1944C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D06A824-507A-45B5-9EB6-692BA2268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998A11B-FFAE-4FB9-B582-308C8E3C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42D4D7AB-273E-4F51-A044-CCDD37E944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15289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A5B0D0-1A7A-4E1F-B78F-C8C0ED21F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664B1B4-38F3-4F7B-A487-7192D6970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0ABD3D6-C5DF-47C1-AB82-AC17287F8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24D1F6B9-C6FA-4E37-A26B-F3CB771BE3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162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1"/>
            <a:ext cx="2057400" cy="6049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1"/>
            <a:ext cx="6019800" cy="6049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6D3886A-4821-4A31-B530-A9462298E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CDA115A-8DC8-4131-9C73-3FC33612C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7C7AF39-DD00-43DD-857E-10310E591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57CCA0F0-4919-4037-97E2-5F136404AF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4162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2970903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4345231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777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8229600" cy="53217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22" y="1291129"/>
            <a:ext cx="6871725" cy="5191971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5448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54" y="144383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28" y="2207364"/>
            <a:ext cx="7016195" cy="3512215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39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4747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6075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25" y="527631"/>
            <a:ext cx="7177135" cy="551223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901949"/>
            <a:ext cx="4040188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2531813"/>
            <a:ext cx="4040188" cy="3035059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19" y="1901949"/>
            <a:ext cx="4041775" cy="639763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19" y="2531813"/>
            <a:ext cx="4041775" cy="3035059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1478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70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AA7AE0-DCD4-43BC-B7B6-82958D628D1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774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9637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004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6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4696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93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6764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71600" y="533400"/>
            <a:ext cx="7620000" cy="5562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9">
            <a:extLst>
              <a:ext uri="{FF2B5EF4-FFF2-40B4-BE49-F238E27FC236}">
                <a16:creationId xmlns="" xmlns:a16="http://schemas.microsoft.com/office/drawing/2014/main" id="{0D1744AF-7DF8-434A-8553-EF5755715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>
            <a:extLst>
              <a:ext uri="{FF2B5EF4-FFF2-40B4-BE49-F238E27FC236}">
                <a16:creationId xmlns="" xmlns:a16="http://schemas.microsoft.com/office/drawing/2014/main" id="{67B8D651-6012-466F-906F-05BA663F6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>
            <a:extLst>
              <a:ext uri="{FF2B5EF4-FFF2-40B4-BE49-F238E27FC236}">
                <a16:creationId xmlns="" xmlns:a16="http://schemas.microsoft.com/office/drawing/2014/main" id="{E3329CA2-C414-402D-B486-56FFB1AEF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7BB15-85AE-4F00-B189-BA0F34A3947D}" type="slidenum">
              <a:rPr lang="en-US" alt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id-ID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1371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520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FAD78-9133-4DD5-A579-BC288230C64D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40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236B7-0633-45CA-B813-8CCF83B55D5B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5640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9DE86-660A-452E-8B80-5582E3215764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8451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DA7E5-EFA3-4446-B0DC-936BC0BFC47A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307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8664A-AC55-4678-8A98-2BB7A68A4A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865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B9B92-CDE0-4BF5-ACC8-EE6A96FDA122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00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9B721-990F-47DE-9B77-A54B052817A0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535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00C57-615A-4730-8E3D-F94097A867FF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2124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14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872E1-A4AF-4B3C-99B1-63323C9905F8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394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42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BACA0-16C3-48B6-AC16-EA35F9D8A844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0336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EDA7C-F676-4731-84D3-F6306B5861F6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866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4696B-1231-4170-9211-EBCB62D5207D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9849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371600" y="533400"/>
            <a:ext cx="7620000" cy="5562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62CD0-1F42-480D-B5B4-BA3E6710DBF4}" type="slidenum">
              <a:rPr lang="en-U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9190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A906483F-C2F3-47D6-B618-1DB77B0C7E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1EDF4294-FBB0-45FD-98F3-100C2A33168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5B2CDF4-C854-4A24-A462-F81E51BD10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E005B-1152-4E8B-A8D8-ED609FFE43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3621422"/>
      </p:ext>
    </p:extLst>
  </p:cSld>
  <p:clrMapOvr>
    <a:masterClrMapping/>
  </p:clrMapOvr>
  <p:transition spd="med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99899A4-0901-4B94-8238-C27CC53797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7B1F88C-96DC-4B9F-96BA-1D32A743CF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EDF7685-4E82-4983-8FA1-47072F39C7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4CD7-E83F-4C01-A950-F9F9C2C9A5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2101778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6A776-C089-4C6B-8C7D-010554BA4F4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622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02B67D1-E4AC-4F23-B070-55E3FE733A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4C9A55E2-4587-4A8A-B238-B22C55B67F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77985091-5163-4835-BAFC-B5BC18D286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7B7C8E-3805-4B0A-8F85-1B534E06B6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94064"/>
      </p:ext>
    </p:extLst>
  </p:cSld>
  <p:clrMapOvr>
    <a:masterClrMapping/>
  </p:clrMapOvr>
  <p:transition spd="med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025607E-6BEE-44D1-9E6F-74214DCC6B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307E64E-3074-43E3-8175-2806AF72A0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7BC5969-E388-4766-8955-1B389F9A24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D98AD-2682-409D-9988-D2DF2568C3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6703959"/>
      </p:ext>
    </p:extLst>
  </p:cSld>
  <p:clrMapOvr>
    <a:masterClrMapping/>
  </p:clrMapOvr>
  <p:transition spd="med">
    <p:pull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80FCD5FA-F2E9-4A15-BA37-E6B966E072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A1238B63-9023-49AC-B0C3-5D525A8F88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FF8174F6-FB99-4F7F-9703-35BDBC9CF6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2D5B9-B62F-487E-ADEF-97106B65B8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636376"/>
      </p:ext>
    </p:extLst>
  </p:cSld>
  <p:clrMapOvr>
    <a:masterClrMapping/>
  </p:clrMapOvr>
  <p:transition spd="med">
    <p:pull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D2C3718D-BFA7-4DED-8465-156564DA91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6514047A-6441-4844-A433-6255567DEF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9E3357A6-B154-4698-8E48-CF72213028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E255C-F91A-45F7-932C-CEBEB97961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2471313"/>
      </p:ext>
    </p:extLst>
  </p:cSld>
  <p:clrMapOvr>
    <a:masterClrMapping/>
  </p:clrMapOvr>
  <p:transition spd="med">
    <p:pull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4C9C07B3-02B7-43CA-958F-3CC5971161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15191232-C3CC-4A59-88D7-E35D09EB74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3FC4CCEB-7C2C-4035-82B3-053C746CD0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72535-0E78-4FA9-8208-2ABC5D2FC8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4837607"/>
      </p:ext>
    </p:extLst>
  </p:cSld>
  <p:clrMapOvr>
    <a:masterClrMapping/>
  </p:clrMapOvr>
  <p:transition spd="med">
    <p:pull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E72628-DC56-462A-93CC-77AF50F54A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AA99CB6-29C3-4CC7-BC82-3BB5F3D98F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8F372E0-A324-4F22-B290-2ED3B6D518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C854A-3B00-4DBE-A0BB-990CE4FA62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0230437"/>
      </p:ext>
    </p:extLst>
  </p:cSld>
  <p:clrMapOvr>
    <a:masterClrMapping/>
  </p:clrMapOvr>
  <p:transition spd="med">
    <p:pull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FAF5267-5952-483B-8579-80A710047C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CC214BB1-80D3-4CD4-A06D-CB8C4BF2CA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18FD06B-364A-4756-8272-B70080EDD7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2BA76-9AFF-4D9E-BBCE-B8779B28AB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5855638"/>
      </p:ext>
    </p:extLst>
  </p:cSld>
  <p:clrMapOvr>
    <a:masterClrMapping/>
  </p:clrMapOvr>
  <p:transition spd="med">
    <p:pull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2F4EA3C-4F29-47F3-B9CC-CA1DC01A0D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F13520D3-5FC3-436C-83A3-AABE4948F4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02F57B13-5F52-4C9D-9720-DFEAE2E05C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DE89B-139D-4BF0-9FF7-FFEB8480BE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2098137"/>
      </p:ext>
    </p:extLst>
  </p:cSld>
  <p:clrMapOvr>
    <a:masterClrMapping/>
  </p:clrMapOvr>
  <p:transition spd="med">
    <p:pull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BFAC1D2E-11EC-433B-B518-792F60FB16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43597F44-DAB5-406B-B7BB-8B257061E4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CAC1B5FE-3545-40EE-9299-6AE525CE4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B9D522-8790-41A6-B540-99CC2BDC10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2854725"/>
      </p:ext>
    </p:extLst>
  </p:cSld>
  <p:clrMapOvr>
    <a:masterClrMapping/>
  </p:clrMapOvr>
  <p:transition spd="med">
    <p:pull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3">
            <a:extLst>
              <a:ext uri="{FF2B5EF4-FFF2-40B4-BE49-F238E27FC236}">
                <a16:creationId xmlns="" xmlns:a16="http://schemas.microsoft.com/office/drawing/2014/main" id="{C5539C83-0D9B-4222-83D4-3E81C6C14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>
            <a:extLst>
              <a:ext uri="{FF2B5EF4-FFF2-40B4-BE49-F238E27FC236}">
                <a16:creationId xmlns="" xmlns:a16="http://schemas.microsoft.com/office/drawing/2014/main" id="{2D7A194B-C970-48B3-9F86-1782FC96B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>
            <a:extLst>
              <a:ext uri="{FF2B5EF4-FFF2-40B4-BE49-F238E27FC236}">
                <a16:creationId xmlns="" xmlns:a16="http://schemas.microsoft.com/office/drawing/2014/main" id="{D5371769-A159-44BD-A83B-25260C512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94B93-84E0-4A09-9A15-FCF13068DE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315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C311E-7724-4F5E-9CC5-F24B020E3E8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51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5507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5273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edit Master title style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0442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143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2814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508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711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035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994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288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89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7D37D-51BD-42FF-83BD-67ED32E5FE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73457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4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4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914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9" y="339516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4540875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9" y="339516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542065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3603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4891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7431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46164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86671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3442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842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3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5439E-A135-4FDC-83C1-595D9B4F4E3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6303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15847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9" y="339516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98E4CD2F-19FD-4D06-B1F3-52C4E8F04EF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22140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="" xmlns:a16="http://schemas.microsoft.com/office/drawing/2014/main" id="{C9752D35-94A9-482B-B5CB-634979BBD92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3817716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="" xmlns:a16="http://schemas.microsoft.com/office/drawing/2014/main" id="{D9302DB8-5453-4391-88B9-E8AC1DFF4BD6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813294" y="2002982"/>
            <a:ext cx="1475539" cy="196760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4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23836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0E139F7A-DB49-4747-BE08-2A8FB28A42D4}"/>
              </a:ext>
            </a:extLst>
          </p:cNvPr>
          <p:cNvGrpSpPr/>
          <p:nvPr userDrawn="1"/>
        </p:nvGrpSpPr>
        <p:grpSpPr>
          <a:xfrm>
            <a:off x="5555966" y="971479"/>
            <a:ext cx="3027375" cy="2217783"/>
            <a:chOff x="-548507" y="477868"/>
            <a:chExt cx="11570449" cy="6357177"/>
          </a:xfrm>
        </p:grpSpPr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FB696E14-E4FC-4CAD-B619-D5D6531CDBA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FC7A3BAB-C316-4570-8C02-FA57705CEA19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AC3B5317-9A0B-4143-B85C-C6333005AA8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95C3FC81-1AF3-4E17-B97B-AE88B868199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833F2209-582D-4124-A8AA-0D03E8CB0BD8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4E291033-212C-4813-B044-97CA11AA96C7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="" xmlns:a16="http://schemas.microsoft.com/office/drawing/2014/main" id="{BA495EE9-E152-4FF0-9201-54652D96C9B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="" xmlns:a16="http://schemas.microsoft.com/office/drawing/2014/main" id="{0986D480-D6AF-445E-B186-E7DADA254298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6D4320F5-7635-4ABC-8E7E-37CE4D7E378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="" xmlns:a16="http://schemas.microsoft.com/office/drawing/2014/main" id="{9A24AE20-9881-4F48-B624-6F384E4D805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="" xmlns:a16="http://schemas.microsoft.com/office/drawing/2014/main" id="{43A01168-DF4A-49DF-9EB2-F8083891FDF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5B6DEAE7-705F-43A1-B2A9-88B7876C008C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C303F237-F11B-47DE-A8FC-A59A36AB846E}"/>
              </a:ext>
            </a:extLst>
          </p:cNvPr>
          <p:cNvGrpSpPr/>
          <p:nvPr userDrawn="1"/>
        </p:nvGrpSpPr>
        <p:grpSpPr>
          <a:xfrm>
            <a:off x="5555966" y="3842298"/>
            <a:ext cx="3027375" cy="2217783"/>
            <a:chOff x="-548507" y="477868"/>
            <a:chExt cx="11570449" cy="6357177"/>
          </a:xfrm>
        </p:grpSpPr>
        <p:sp>
          <p:nvSpPr>
            <p:cNvPr id="20" name="Freeform: Shape 19">
              <a:extLst>
                <a:ext uri="{FF2B5EF4-FFF2-40B4-BE49-F238E27FC236}">
                  <a16:creationId xmlns="" xmlns:a16="http://schemas.microsoft.com/office/drawing/2014/main" id="{A9E13D25-B44B-45EE-AD49-945CED521D9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="" xmlns:a16="http://schemas.microsoft.com/office/drawing/2014/main" id="{24A27622-138F-42A4-B619-E1EDEBE65B61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0228C124-8565-4874-988E-BD6CF00778B3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2D24E54F-694E-4CFC-8FD6-7C7EF289E445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="" xmlns:a16="http://schemas.microsoft.com/office/drawing/2014/main" id="{F9545CB5-C583-4ACC-BDCA-981B72D1FB0E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="" xmlns:a16="http://schemas.microsoft.com/office/drawing/2014/main" id="{3D2342B7-5FBD-443E-9EF8-8EC1EF4976B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31" name="Rectangle: Rounded Corners 30">
                <a:extLst>
                  <a:ext uri="{FF2B5EF4-FFF2-40B4-BE49-F238E27FC236}">
                    <a16:creationId xmlns="" xmlns:a16="http://schemas.microsoft.com/office/drawing/2014/main" id="{B0A7BCF3-E9A3-43E2-A838-B49E56800AC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="" xmlns:a16="http://schemas.microsoft.com/office/drawing/2014/main" id="{870E4160-EB42-4706-876E-7A6CB3AFB2FB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="" xmlns:a16="http://schemas.microsoft.com/office/drawing/2014/main" id="{DF18B2B1-2502-4DDA-8AC8-94AC43C59053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9" name="Rectangle: Rounded Corners 28">
                <a:extLst>
                  <a:ext uri="{FF2B5EF4-FFF2-40B4-BE49-F238E27FC236}">
                    <a16:creationId xmlns="" xmlns:a16="http://schemas.microsoft.com/office/drawing/2014/main" id="{F5D08569-B08C-4E8A-A321-5A99E0492841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ectangle: Rounded Corners 29">
                <a:extLst>
                  <a:ext uri="{FF2B5EF4-FFF2-40B4-BE49-F238E27FC236}">
                    <a16:creationId xmlns="" xmlns:a16="http://schemas.microsoft.com/office/drawing/2014/main" id="{08B869B9-AA3C-4354-99B8-56B1FB119A8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reeform: Shape 27">
              <a:extLst>
                <a:ext uri="{FF2B5EF4-FFF2-40B4-BE49-F238E27FC236}">
                  <a16:creationId xmlns="" xmlns:a16="http://schemas.microsoft.com/office/drawing/2014/main" id="{8D59C257-136E-45D5-9223-3ADC5C6B8D80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4" name="Picture Placeholder 2">
            <a:extLst>
              <a:ext uri="{FF2B5EF4-FFF2-40B4-BE49-F238E27FC236}">
                <a16:creationId xmlns="" xmlns:a16="http://schemas.microsoft.com/office/drawing/2014/main" id="{4BE51ADC-8BC1-455E-BA55-8AA7DC898FC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967072" y="1111550"/>
            <a:ext cx="2195311" cy="1749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3" name="Picture Placeholder 2">
            <a:extLst>
              <a:ext uri="{FF2B5EF4-FFF2-40B4-BE49-F238E27FC236}">
                <a16:creationId xmlns="" xmlns:a16="http://schemas.microsoft.com/office/drawing/2014/main" id="{DCD9D3DB-2220-4596-A5BF-72EE7B9609A5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5967072" y="3984264"/>
            <a:ext cx="2195311" cy="17492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1512901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Picture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78911"/>
            <a:ext cx="2339752" cy="64902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488841" y="178911"/>
            <a:ext cx="2339752" cy="64902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36918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="" xmlns:a16="http://schemas.microsoft.com/office/drawing/2014/main" id="{EE289FF9-BA24-4B74-91D0-A352EED5CA14}"/>
              </a:ext>
            </a:extLst>
          </p:cNvPr>
          <p:cNvSpPr/>
          <p:nvPr userDrawn="1"/>
        </p:nvSpPr>
        <p:spPr>
          <a:xfrm>
            <a:off x="2698474" y="1301929"/>
            <a:ext cx="6216926" cy="5029200"/>
          </a:xfrm>
          <a:prstGeom prst="frame">
            <a:avLst>
              <a:gd name="adj1" fmla="val 99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0881F345-7416-4CA4-813E-57AAA18D7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157278" y="709751"/>
            <a:ext cx="3222546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20E28CAD-AAB2-4FAD-8B07-DA86876356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87138" y="2023797"/>
            <a:ext cx="3150700" cy="26247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34786916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="" xmlns:a16="http://schemas.microsoft.com/office/drawing/2014/main" id="{4807046C-F888-4A36-A40A-256FAD5D0C4E}"/>
              </a:ext>
            </a:extLst>
          </p:cNvPr>
          <p:cNvSpPr/>
          <p:nvPr userDrawn="1"/>
        </p:nvSpPr>
        <p:spPr>
          <a:xfrm>
            <a:off x="267114" y="473558"/>
            <a:ext cx="8609772" cy="5910884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6396103F-7E16-4445-B7A5-DADC79F7C85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6100" y="258424"/>
            <a:ext cx="8171807" cy="368741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806513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="" xmlns:a16="http://schemas.microsoft.com/office/drawing/2014/main" id="{76F4EEB4-6583-4B5F-914D-B48FDE24D31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78059" y="3577044"/>
            <a:ext cx="2325405" cy="3100540"/>
          </a:xfrm>
          <a:custGeom>
            <a:avLst/>
            <a:gdLst>
              <a:gd name="connsiteX0" fmla="*/ 1550271 w 3100540"/>
              <a:gd name="connsiteY0" fmla="*/ 0 h 3100540"/>
              <a:gd name="connsiteX1" fmla="*/ 1677817 w 3100540"/>
              <a:gd name="connsiteY1" fmla="*/ 52831 h 3100540"/>
              <a:gd name="connsiteX2" fmla="*/ 3047710 w 3100540"/>
              <a:gd name="connsiteY2" fmla="*/ 1422724 h 3100540"/>
              <a:gd name="connsiteX3" fmla="*/ 3047710 w 3100540"/>
              <a:gd name="connsiteY3" fmla="*/ 1677815 h 3100540"/>
              <a:gd name="connsiteX4" fmla="*/ 1677815 w 3100540"/>
              <a:gd name="connsiteY4" fmla="*/ 3047710 h 3100540"/>
              <a:gd name="connsiteX5" fmla="*/ 1422725 w 3100540"/>
              <a:gd name="connsiteY5" fmla="*/ 3047710 h 3100540"/>
              <a:gd name="connsiteX6" fmla="*/ 52832 w 3100540"/>
              <a:gd name="connsiteY6" fmla="*/ 1677816 h 3100540"/>
              <a:gd name="connsiteX7" fmla="*/ 52832 w 3100540"/>
              <a:gd name="connsiteY7" fmla="*/ 1422726 h 3100540"/>
              <a:gd name="connsiteX8" fmla="*/ 1422726 w 3100540"/>
              <a:gd name="connsiteY8" fmla="*/ 52831 h 3100540"/>
              <a:gd name="connsiteX9" fmla="*/ 1550271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1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1" y="1493166"/>
                  <a:pt x="3118151" y="1607373"/>
                  <a:pt x="3047710" y="1677815"/>
                </a:cubicBezTo>
                <a:lnTo>
                  <a:pt x="1677815" y="3047710"/>
                </a:lnTo>
                <a:cubicBezTo>
                  <a:pt x="1607374" y="3118151"/>
                  <a:pt x="1493166" y="3118151"/>
                  <a:pt x="1422725" y="3047710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6" y="52831"/>
                </a:lnTo>
                <a:cubicBezTo>
                  <a:pt x="1457947" y="17610"/>
                  <a:pt x="1504109" y="0"/>
                  <a:pt x="155027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7" name="Picture Placeholder 26">
            <a:extLst>
              <a:ext uri="{FF2B5EF4-FFF2-40B4-BE49-F238E27FC236}">
                <a16:creationId xmlns="" xmlns:a16="http://schemas.microsoft.com/office/drawing/2014/main" id="{6318C2DA-4692-4840-BBAF-64272F41D69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034" y="1890533"/>
            <a:ext cx="2325406" cy="3100540"/>
          </a:xfrm>
          <a:custGeom>
            <a:avLst/>
            <a:gdLst>
              <a:gd name="connsiteX0" fmla="*/ 1550272 w 3100541"/>
              <a:gd name="connsiteY0" fmla="*/ 0 h 3100540"/>
              <a:gd name="connsiteX1" fmla="*/ 1677817 w 3100541"/>
              <a:gd name="connsiteY1" fmla="*/ 52831 h 3100540"/>
              <a:gd name="connsiteX2" fmla="*/ 3047710 w 3100541"/>
              <a:gd name="connsiteY2" fmla="*/ 1422724 h 3100540"/>
              <a:gd name="connsiteX3" fmla="*/ 3047710 w 3100541"/>
              <a:gd name="connsiteY3" fmla="*/ 1677815 h 3100540"/>
              <a:gd name="connsiteX4" fmla="*/ 1677815 w 3100541"/>
              <a:gd name="connsiteY4" fmla="*/ 3047710 h 3100540"/>
              <a:gd name="connsiteX5" fmla="*/ 1422725 w 3100541"/>
              <a:gd name="connsiteY5" fmla="*/ 3047710 h 3100540"/>
              <a:gd name="connsiteX6" fmla="*/ 52832 w 3100541"/>
              <a:gd name="connsiteY6" fmla="*/ 1677816 h 3100540"/>
              <a:gd name="connsiteX7" fmla="*/ 52832 w 3100541"/>
              <a:gd name="connsiteY7" fmla="*/ 1422726 h 3100540"/>
              <a:gd name="connsiteX8" fmla="*/ 1422727 w 3100541"/>
              <a:gd name="connsiteY8" fmla="*/ 52831 h 3100540"/>
              <a:gd name="connsiteX9" fmla="*/ 1550272 w 3100541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1" h="3100540">
                <a:moveTo>
                  <a:pt x="1550272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2" y="1493166"/>
                  <a:pt x="3118152" y="1607373"/>
                  <a:pt x="3047710" y="1677815"/>
                </a:cubicBezTo>
                <a:lnTo>
                  <a:pt x="1677815" y="3047710"/>
                </a:lnTo>
                <a:cubicBezTo>
                  <a:pt x="1607374" y="3118151"/>
                  <a:pt x="1493166" y="3118151"/>
                  <a:pt x="1422725" y="3047710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7" y="52831"/>
                </a:lnTo>
                <a:cubicBezTo>
                  <a:pt x="1457948" y="17610"/>
                  <a:pt x="1504110" y="0"/>
                  <a:pt x="15502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="" xmlns:a16="http://schemas.microsoft.com/office/drawing/2014/main" id="{161E1271-8E26-4A56-89E0-8D56BC4E57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78059" y="204021"/>
            <a:ext cx="2325405" cy="3100540"/>
          </a:xfrm>
          <a:custGeom>
            <a:avLst/>
            <a:gdLst>
              <a:gd name="connsiteX0" fmla="*/ 1550272 w 3100540"/>
              <a:gd name="connsiteY0" fmla="*/ 0 h 3100540"/>
              <a:gd name="connsiteX1" fmla="*/ 1677817 w 3100540"/>
              <a:gd name="connsiteY1" fmla="*/ 52831 h 3100540"/>
              <a:gd name="connsiteX2" fmla="*/ 3047710 w 3100540"/>
              <a:gd name="connsiteY2" fmla="*/ 1422724 h 3100540"/>
              <a:gd name="connsiteX3" fmla="*/ 3047710 w 3100540"/>
              <a:gd name="connsiteY3" fmla="*/ 1677814 h 3100540"/>
              <a:gd name="connsiteX4" fmla="*/ 1677815 w 3100540"/>
              <a:gd name="connsiteY4" fmla="*/ 3047709 h 3100540"/>
              <a:gd name="connsiteX5" fmla="*/ 1422725 w 3100540"/>
              <a:gd name="connsiteY5" fmla="*/ 3047709 h 3100540"/>
              <a:gd name="connsiteX6" fmla="*/ 52832 w 3100540"/>
              <a:gd name="connsiteY6" fmla="*/ 1677816 h 3100540"/>
              <a:gd name="connsiteX7" fmla="*/ 52832 w 3100540"/>
              <a:gd name="connsiteY7" fmla="*/ 1422726 h 3100540"/>
              <a:gd name="connsiteX8" fmla="*/ 1422726 w 3100540"/>
              <a:gd name="connsiteY8" fmla="*/ 52831 h 3100540"/>
              <a:gd name="connsiteX9" fmla="*/ 1550272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72" y="0"/>
                </a:moveTo>
                <a:cubicBezTo>
                  <a:pt x="1596434" y="0"/>
                  <a:pt x="1642596" y="17610"/>
                  <a:pt x="1677817" y="52831"/>
                </a:cubicBezTo>
                <a:lnTo>
                  <a:pt x="3047710" y="1422724"/>
                </a:lnTo>
                <a:cubicBezTo>
                  <a:pt x="3118151" y="1493166"/>
                  <a:pt x="3118151" y="1607373"/>
                  <a:pt x="3047710" y="1677814"/>
                </a:cubicBezTo>
                <a:lnTo>
                  <a:pt x="1677815" y="3047709"/>
                </a:lnTo>
                <a:cubicBezTo>
                  <a:pt x="1607374" y="3118151"/>
                  <a:pt x="1493166" y="3118151"/>
                  <a:pt x="1422725" y="3047709"/>
                </a:cubicBezTo>
                <a:lnTo>
                  <a:pt x="52832" y="1677816"/>
                </a:lnTo>
                <a:cubicBezTo>
                  <a:pt x="-17610" y="1607375"/>
                  <a:pt x="-17610" y="1493167"/>
                  <a:pt x="52832" y="1422726"/>
                </a:cubicBezTo>
                <a:lnTo>
                  <a:pt x="1422726" y="52831"/>
                </a:lnTo>
                <a:cubicBezTo>
                  <a:pt x="1457947" y="17610"/>
                  <a:pt x="1504109" y="0"/>
                  <a:pt x="15502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="" xmlns:a16="http://schemas.microsoft.com/office/drawing/2014/main" id="{874FD296-6253-4D1F-B77E-613D6A90428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44792" y="0"/>
            <a:ext cx="5899211" cy="6858000"/>
          </a:xfrm>
          <a:custGeom>
            <a:avLst/>
            <a:gdLst>
              <a:gd name="connsiteX0" fmla="*/ 3354914 w 7865615"/>
              <a:gd name="connsiteY0" fmla="*/ 0 h 6858000"/>
              <a:gd name="connsiteX1" fmla="*/ 4457065 w 7865615"/>
              <a:gd name="connsiteY1" fmla="*/ 0 h 6858000"/>
              <a:gd name="connsiteX2" fmla="*/ 5619038 w 7865615"/>
              <a:gd name="connsiteY2" fmla="*/ 0 h 6858000"/>
              <a:gd name="connsiteX3" fmla="*/ 7865615 w 7865615"/>
              <a:gd name="connsiteY3" fmla="*/ 0 h 6858000"/>
              <a:gd name="connsiteX4" fmla="*/ 7865615 w 7865615"/>
              <a:gd name="connsiteY4" fmla="*/ 6858000 h 6858000"/>
              <a:gd name="connsiteX5" fmla="*/ 7212263 w 7865615"/>
              <a:gd name="connsiteY5" fmla="*/ 6858000 h 6858000"/>
              <a:gd name="connsiteX6" fmla="*/ 4480673 w 7865615"/>
              <a:gd name="connsiteY6" fmla="*/ 6858000 h 6858000"/>
              <a:gd name="connsiteX7" fmla="*/ 3331306 w 7865615"/>
              <a:gd name="connsiteY7" fmla="*/ 6858000 h 6858000"/>
              <a:gd name="connsiteX8" fmla="*/ 60732 w 7865615"/>
              <a:gd name="connsiteY8" fmla="*/ 3587426 h 6858000"/>
              <a:gd name="connsiteX9" fmla="*/ 60732 w 7865615"/>
              <a:gd name="connsiteY9" fmla="*/ 329418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5615" h="6858000">
                <a:moveTo>
                  <a:pt x="3354914" y="0"/>
                </a:moveTo>
                <a:lnTo>
                  <a:pt x="4457065" y="0"/>
                </a:lnTo>
                <a:lnTo>
                  <a:pt x="5619038" y="0"/>
                </a:lnTo>
                <a:lnTo>
                  <a:pt x="7865615" y="0"/>
                </a:lnTo>
                <a:lnTo>
                  <a:pt x="7865615" y="6858000"/>
                </a:lnTo>
                <a:lnTo>
                  <a:pt x="7212263" y="6858000"/>
                </a:lnTo>
                <a:lnTo>
                  <a:pt x="4480673" y="6858000"/>
                </a:lnTo>
                <a:lnTo>
                  <a:pt x="3331306" y="6858000"/>
                </a:lnTo>
                <a:lnTo>
                  <a:pt x="60732" y="3587426"/>
                </a:lnTo>
                <a:cubicBezTo>
                  <a:pt x="-20244" y="3506449"/>
                  <a:pt x="-20244" y="3375159"/>
                  <a:pt x="60732" y="32941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5061610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86CFB63C-8719-4A56-9AE9-2AE7BBFD278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" y="10"/>
            <a:ext cx="5414962" cy="6791323"/>
          </a:xfrm>
          <a:custGeom>
            <a:avLst/>
            <a:gdLst>
              <a:gd name="connsiteX0" fmla="*/ 6373343 w 7219949"/>
              <a:gd name="connsiteY0" fmla="*/ 5762674 h 6791323"/>
              <a:gd name="connsiteX1" fmla="*/ 6413754 w 7219949"/>
              <a:gd name="connsiteY1" fmla="*/ 5791064 h 6791323"/>
              <a:gd name="connsiteX2" fmla="*/ 6422746 w 7219949"/>
              <a:gd name="connsiteY2" fmla="*/ 5798985 h 6791323"/>
              <a:gd name="connsiteX3" fmla="*/ 6422797 w 7219949"/>
              <a:gd name="connsiteY3" fmla="*/ 5799972 h 6791323"/>
              <a:gd name="connsiteX4" fmla="*/ 6417097 w 7219949"/>
              <a:gd name="connsiteY4" fmla="*/ 5796731 h 6791323"/>
              <a:gd name="connsiteX5" fmla="*/ 6421197 w 7219949"/>
              <a:gd name="connsiteY5" fmla="*/ 5803224 h 6791323"/>
              <a:gd name="connsiteX6" fmla="*/ 6423069 w 7219949"/>
              <a:gd name="connsiteY6" fmla="*/ 5805289 h 6791323"/>
              <a:gd name="connsiteX7" fmla="*/ 6423280 w 7219949"/>
              <a:gd name="connsiteY7" fmla="*/ 5809382 h 6791323"/>
              <a:gd name="connsiteX8" fmla="*/ 6409944 w 7219949"/>
              <a:gd name="connsiteY8" fmla="*/ 5797636 h 6791323"/>
              <a:gd name="connsiteX9" fmla="*/ 1540022 w 7219949"/>
              <a:gd name="connsiteY9" fmla="*/ 5527312 h 6791323"/>
              <a:gd name="connsiteX10" fmla="*/ 1522578 w 7219949"/>
              <a:gd name="connsiteY10" fmla="*/ 5529871 h 6791323"/>
              <a:gd name="connsiteX11" fmla="*/ 1509084 w 7219949"/>
              <a:gd name="connsiteY11" fmla="*/ 5542239 h 6791323"/>
              <a:gd name="connsiteX12" fmla="*/ 1523166 w 7219949"/>
              <a:gd name="connsiteY12" fmla="*/ 5546372 h 6791323"/>
              <a:gd name="connsiteX13" fmla="*/ 1550935 w 7219949"/>
              <a:gd name="connsiteY13" fmla="*/ 5543314 h 6791323"/>
              <a:gd name="connsiteX14" fmla="*/ 1571395 w 7219949"/>
              <a:gd name="connsiteY14" fmla="*/ 5533722 h 6791323"/>
              <a:gd name="connsiteX15" fmla="*/ 1559206 w 7219949"/>
              <a:gd name="connsiteY15" fmla="*/ 5531447 h 6791323"/>
              <a:gd name="connsiteX16" fmla="*/ 1444220 w 7219949"/>
              <a:gd name="connsiteY16" fmla="*/ 5502038 h 6791323"/>
              <a:gd name="connsiteX17" fmla="*/ 1442366 w 7219949"/>
              <a:gd name="connsiteY17" fmla="*/ 5504927 h 6791323"/>
              <a:gd name="connsiteX18" fmla="*/ 1445716 w 7219949"/>
              <a:gd name="connsiteY18" fmla="*/ 5504667 h 6791323"/>
              <a:gd name="connsiteX19" fmla="*/ 1109001 w 7219949"/>
              <a:gd name="connsiteY19" fmla="*/ 5399894 h 6791323"/>
              <a:gd name="connsiteX20" fmla="*/ 1088139 w 7219949"/>
              <a:gd name="connsiteY20" fmla="*/ 5430615 h 6791323"/>
              <a:gd name="connsiteX21" fmla="*/ 1154903 w 7219949"/>
              <a:gd name="connsiteY21" fmla="*/ 5493637 h 6791323"/>
              <a:gd name="connsiteX22" fmla="*/ 1199413 w 7219949"/>
              <a:gd name="connsiteY22" fmla="*/ 5502038 h 6791323"/>
              <a:gd name="connsiteX23" fmla="*/ 1203154 w 7219949"/>
              <a:gd name="connsiteY23" fmla="*/ 5506753 h 6791323"/>
              <a:gd name="connsiteX24" fmla="*/ 1221483 w 7219949"/>
              <a:gd name="connsiteY24" fmla="*/ 5500369 h 6791323"/>
              <a:gd name="connsiteX25" fmla="*/ 1254063 w 7219949"/>
              <a:gd name="connsiteY25" fmla="*/ 5500404 h 6791323"/>
              <a:gd name="connsiteX26" fmla="*/ 1257548 w 7219949"/>
              <a:gd name="connsiteY26" fmla="*/ 5502518 h 6791323"/>
              <a:gd name="connsiteX27" fmla="*/ 1259224 w 7219949"/>
              <a:gd name="connsiteY27" fmla="*/ 5501513 h 6791323"/>
              <a:gd name="connsiteX28" fmla="*/ 1269888 w 7219949"/>
              <a:gd name="connsiteY28" fmla="*/ 5506239 h 6791323"/>
              <a:gd name="connsiteX29" fmla="*/ 1271060 w 7219949"/>
              <a:gd name="connsiteY29" fmla="*/ 5511704 h 6791323"/>
              <a:gd name="connsiteX30" fmla="*/ 1284187 w 7219949"/>
              <a:gd name="connsiteY30" fmla="*/ 5528103 h 6791323"/>
              <a:gd name="connsiteX31" fmla="*/ 1295893 w 7219949"/>
              <a:gd name="connsiteY31" fmla="*/ 5528899 h 6791323"/>
              <a:gd name="connsiteX32" fmla="*/ 1329134 w 7219949"/>
              <a:gd name="connsiteY32" fmla="*/ 5523362 h 6791323"/>
              <a:gd name="connsiteX33" fmla="*/ 1345023 w 7219949"/>
              <a:gd name="connsiteY33" fmla="*/ 5522735 h 6791323"/>
              <a:gd name="connsiteX34" fmla="*/ 1332945 w 7219949"/>
              <a:gd name="connsiteY34" fmla="*/ 5502038 h 6791323"/>
              <a:gd name="connsiteX35" fmla="*/ 1306980 w 7219949"/>
              <a:gd name="connsiteY35" fmla="*/ 5439018 h 6791323"/>
              <a:gd name="connsiteX36" fmla="*/ 1173450 w 7219949"/>
              <a:gd name="connsiteY36" fmla="*/ 5413812 h 6791323"/>
              <a:gd name="connsiteX37" fmla="*/ 1125229 w 7219949"/>
              <a:gd name="connsiteY37" fmla="*/ 5409611 h 6791323"/>
              <a:gd name="connsiteX38" fmla="*/ 1109001 w 7219949"/>
              <a:gd name="connsiteY38" fmla="*/ 5399894 h 6791323"/>
              <a:gd name="connsiteX39" fmla="*/ 1 w 7219949"/>
              <a:gd name="connsiteY39" fmla="*/ 5033886 h 6791323"/>
              <a:gd name="connsiteX40" fmla="*/ 20697 w 7219949"/>
              <a:gd name="connsiteY40" fmla="*/ 5050987 h 6791323"/>
              <a:gd name="connsiteX41" fmla="*/ 27306 w 7219949"/>
              <a:gd name="connsiteY41" fmla="*/ 5098712 h 6791323"/>
              <a:gd name="connsiteX42" fmla="*/ 75524 w 7219949"/>
              <a:gd name="connsiteY42" fmla="*/ 5149127 h 6791323"/>
              <a:gd name="connsiteX43" fmla="*/ 309203 w 7219949"/>
              <a:gd name="connsiteY43" fmla="*/ 5291971 h 6791323"/>
              <a:gd name="connsiteX44" fmla="*/ 353715 w 7219949"/>
              <a:gd name="connsiteY44" fmla="*/ 5350789 h 6791323"/>
              <a:gd name="connsiteX45" fmla="*/ 223891 w 7219949"/>
              <a:gd name="connsiteY45" fmla="*/ 5333986 h 6791323"/>
              <a:gd name="connsiteX46" fmla="*/ 45852 w 7219949"/>
              <a:gd name="connsiteY46" fmla="*/ 5266763 h 6791323"/>
              <a:gd name="connsiteX47" fmla="*/ 1 w 7219949"/>
              <a:gd name="connsiteY47" fmla="*/ 5245499 h 6791323"/>
              <a:gd name="connsiteX48" fmla="*/ 6018519 w 7219949"/>
              <a:gd name="connsiteY48" fmla="*/ 3828679 h 6791323"/>
              <a:gd name="connsiteX49" fmla="*/ 6061272 w 7219949"/>
              <a:gd name="connsiteY49" fmla="*/ 3852562 h 6791323"/>
              <a:gd name="connsiteX50" fmla="*/ 6123598 w 7219949"/>
              <a:gd name="connsiteY50" fmla="*/ 3899316 h 6791323"/>
              <a:gd name="connsiteX51" fmla="*/ 6135571 w 7219949"/>
              <a:gd name="connsiteY51" fmla="*/ 3918704 h 6791323"/>
              <a:gd name="connsiteX52" fmla="*/ 6095110 w 7219949"/>
              <a:gd name="connsiteY52" fmla="*/ 3884769 h 6791323"/>
              <a:gd name="connsiteX53" fmla="*/ 6067502 w 7219949"/>
              <a:gd name="connsiteY53" fmla="*/ 3862695 h 6791323"/>
              <a:gd name="connsiteX54" fmla="*/ 6058500 w 7219949"/>
              <a:gd name="connsiteY54" fmla="*/ 3857305 h 6791323"/>
              <a:gd name="connsiteX55" fmla="*/ 6028122 w 7219949"/>
              <a:gd name="connsiteY55" fmla="*/ 3839975 h 6791323"/>
              <a:gd name="connsiteX56" fmla="*/ 6018519 w 7219949"/>
              <a:gd name="connsiteY56" fmla="*/ 3828679 h 6791323"/>
              <a:gd name="connsiteX57" fmla="*/ 5917528 w 7219949"/>
              <a:gd name="connsiteY57" fmla="*/ 3369309 h 6791323"/>
              <a:gd name="connsiteX58" fmla="*/ 5932912 w 7219949"/>
              <a:gd name="connsiteY58" fmla="*/ 3381207 h 6791323"/>
              <a:gd name="connsiteX59" fmla="*/ 5934660 w 7219949"/>
              <a:gd name="connsiteY59" fmla="*/ 3383263 h 6791323"/>
              <a:gd name="connsiteX60" fmla="*/ 5930917 w 7219949"/>
              <a:gd name="connsiteY60" fmla="*/ 3380432 h 6791323"/>
              <a:gd name="connsiteX61" fmla="*/ 6015135 w 7219949"/>
              <a:gd name="connsiteY61" fmla="*/ 2860684 h 6791323"/>
              <a:gd name="connsiteX62" fmla="*/ 6020320 w 7219949"/>
              <a:gd name="connsiteY62" fmla="*/ 2864266 h 6791323"/>
              <a:gd name="connsiteX63" fmla="*/ 6021276 w 7219949"/>
              <a:gd name="connsiteY63" fmla="*/ 2864967 h 6791323"/>
              <a:gd name="connsiteX64" fmla="*/ 6021151 w 7219949"/>
              <a:gd name="connsiteY64" fmla="*/ 2865757 h 6791323"/>
              <a:gd name="connsiteX65" fmla="*/ 6017986 w 7219949"/>
              <a:gd name="connsiteY65" fmla="*/ 2863246 h 6791323"/>
              <a:gd name="connsiteX66" fmla="*/ 5801996 w 7219949"/>
              <a:gd name="connsiteY66" fmla="*/ 2690461 h 6791323"/>
              <a:gd name="connsiteX67" fmla="*/ 5803170 w 7219949"/>
              <a:gd name="connsiteY67" fmla="*/ 2691043 h 6791323"/>
              <a:gd name="connsiteX68" fmla="*/ 5805707 w 7219949"/>
              <a:gd name="connsiteY68" fmla="*/ 2693665 h 6791323"/>
              <a:gd name="connsiteX69" fmla="*/ 5803117 w 7219949"/>
              <a:gd name="connsiteY69" fmla="*/ 2692169 h 6791323"/>
              <a:gd name="connsiteX70" fmla="*/ 5802846 w 7219949"/>
              <a:gd name="connsiteY70" fmla="*/ 2691627 h 6791323"/>
              <a:gd name="connsiteX71" fmla="*/ 5801996 w 7219949"/>
              <a:gd name="connsiteY71" fmla="*/ 2690461 h 6791323"/>
              <a:gd name="connsiteX72" fmla="*/ 5712609 w 7219949"/>
              <a:gd name="connsiteY72" fmla="*/ 2643924 h 6791323"/>
              <a:gd name="connsiteX73" fmla="*/ 5716036 w 7219949"/>
              <a:gd name="connsiteY73" fmla="*/ 2646416 h 6791323"/>
              <a:gd name="connsiteX74" fmla="*/ 5712958 w 7219949"/>
              <a:gd name="connsiteY74" fmla="*/ 2644329 h 6791323"/>
              <a:gd name="connsiteX75" fmla="*/ 6874443 w 7219949"/>
              <a:gd name="connsiteY75" fmla="*/ 1314142 h 6791323"/>
              <a:gd name="connsiteX76" fmla="*/ 6887098 w 7219949"/>
              <a:gd name="connsiteY76" fmla="*/ 1320495 h 6791323"/>
              <a:gd name="connsiteX77" fmla="*/ 6911869 w 7219949"/>
              <a:gd name="connsiteY77" fmla="*/ 1346903 h 6791323"/>
              <a:gd name="connsiteX78" fmla="*/ 6919419 w 7219949"/>
              <a:gd name="connsiteY78" fmla="*/ 1354642 h 6791323"/>
              <a:gd name="connsiteX79" fmla="*/ 6947175 w 7219949"/>
              <a:gd name="connsiteY79" fmla="*/ 1376475 h 6791323"/>
              <a:gd name="connsiteX80" fmla="*/ 6995137 w 7219949"/>
              <a:gd name="connsiteY80" fmla="*/ 1412403 h 6791323"/>
              <a:gd name="connsiteX81" fmla="*/ 7014744 w 7219949"/>
              <a:gd name="connsiteY81" fmla="*/ 1427412 h 6791323"/>
              <a:gd name="connsiteX82" fmla="*/ 7045544 w 7219949"/>
              <a:gd name="connsiteY82" fmla="*/ 1457454 h 6791323"/>
              <a:gd name="connsiteX83" fmla="*/ 7061838 w 7219949"/>
              <a:gd name="connsiteY83" fmla="*/ 1471102 h 6791323"/>
              <a:gd name="connsiteX84" fmla="*/ 7091714 w 7219949"/>
              <a:gd name="connsiteY84" fmla="*/ 1496126 h 6791323"/>
              <a:gd name="connsiteX85" fmla="*/ 7114038 w 7219949"/>
              <a:gd name="connsiteY85" fmla="*/ 1513409 h 6791323"/>
              <a:gd name="connsiteX86" fmla="*/ 7140637 w 7219949"/>
              <a:gd name="connsiteY86" fmla="*/ 1528968 h 6791323"/>
              <a:gd name="connsiteX87" fmla="*/ 7141158 w 7219949"/>
              <a:gd name="connsiteY87" fmla="*/ 1529398 h 6791323"/>
              <a:gd name="connsiteX88" fmla="*/ 7138593 w 7219949"/>
              <a:gd name="connsiteY88" fmla="*/ 1533830 h 6791323"/>
              <a:gd name="connsiteX89" fmla="*/ 7124726 w 7219949"/>
              <a:gd name="connsiteY89" fmla="*/ 1544846 h 6791323"/>
              <a:gd name="connsiteX90" fmla="*/ 7099056 w 7219949"/>
              <a:gd name="connsiteY90" fmla="*/ 1523496 h 6791323"/>
              <a:gd name="connsiteX91" fmla="*/ 7096937 w 7219949"/>
              <a:gd name="connsiteY91" fmla="*/ 1520307 h 6791323"/>
              <a:gd name="connsiteX92" fmla="*/ 7108397 w 7219949"/>
              <a:gd name="connsiteY92" fmla="*/ 1528492 h 6791323"/>
              <a:gd name="connsiteX93" fmla="*/ 7111710 w 7219949"/>
              <a:gd name="connsiteY93" fmla="*/ 1529851 h 6791323"/>
              <a:gd name="connsiteX94" fmla="*/ 7110188 w 7219949"/>
              <a:gd name="connsiteY94" fmla="*/ 1525747 h 6791323"/>
              <a:gd name="connsiteX95" fmla="*/ 7103234 w 7219949"/>
              <a:gd name="connsiteY95" fmla="*/ 1517093 h 6791323"/>
              <a:gd name="connsiteX96" fmla="*/ 7058257 w 7219949"/>
              <a:gd name="connsiteY96" fmla="*/ 1476591 h 6791323"/>
              <a:gd name="connsiteX97" fmla="*/ 6908883 w 7219949"/>
              <a:gd name="connsiteY97" fmla="*/ 1351478 h 6791323"/>
              <a:gd name="connsiteX98" fmla="*/ 6874443 w 7219949"/>
              <a:gd name="connsiteY98" fmla="*/ 1314142 h 6791323"/>
              <a:gd name="connsiteX99" fmla="*/ 6661736 w 7219949"/>
              <a:gd name="connsiteY99" fmla="*/ 1273216 h 6791323"/>
              <a:gd name="connsiteX100" fmla="*/ 6671078 w 7219949"/>
              <a:gd name="connsiteY100" fmla="*/ 1278211 h 6791323"/>
              <a:gd name="connsiteX101" fmla="*/ 6695521 w 7219949"/>
              <a:gd name="connsiteY101" fmla="*/ 1298683 h 6791323"/>
              <a:gd name="connsiteX102" fmla="*/ 6734408 w 7219949"/>
              <a:gd name="connsiteY102" fmla="*/ 1322768 h 6791323"/>
              <a:gd name="connsiteX103" fmla="*/ 6750704 w 7219949"/>
              <a:gd name="connsiteY103" fmla="*/ 1336417 h 6791323"/>
              <a:gd name="connsiteX104" fmla="*/ 6833971 w 7219949"/>
              <a:gd name="connsiteY104" fmla="*/ 1401916 h 6791323"/>
              <a:gd name="connsiteX105" fmla="*/ 6846625 w 7219949"/>
              <a:gd name="connsiteY105" fmla="*/ 1408272 h 6791323"/>
              <a:gd name="connsiteX106" fmla="*/ 6801052 w 7219949"/>
              <a:gd name="connsiteY106" fmla="*/ 1368685 h 6791323"/>
              <a:gd name="connsiteX107" fmla="*/ 6801649 w 7219949"/>
              <a:gd name="connsiteY107" fmla="*/ 1367769 h 6791323"/>
              <a:gd name="connsiteX108" fmla="*/ 6847820 w 7219949"/>
              <a:gd name="connsiteY108" fmla="*/ 1406440 h 6791323"/>
              <a:gd name="connsiteX109" fmla="*/ 6874094 w 7219949"/>
              <a:gd name="connsiteY109" fmla="*/ 1428448 h 6791323"/>
              <a:gd name="connsiteX110" fmla="*/ 6875058 w 7219949"/>
              <a:gd name="connsiteY110" fmla="*/ 1439534 h 6791323"/>
              <a:gd name="connsiteX111" fmla="*/ 6875306 w 7219949"/>
              <a:gd name="connsiteY111" fmla="*/ 1440882 h 6791323"/>
              <a:gd name="connsiteX112" fmla="*/ 6872919 w 7219949"/>
              <a:gd name="connsiteY112" fmla="*/ 1438783 h 6791323"/>
              <a:gd name="connsiteX113" fmla="*/ 6867815 w 7219949"/>
              <a:gd name="connsiteY113" fmla="*/ 1440167 h 6791323"/>
              <a:gd name="connsiteX114" fmla="*/ 6863577 w 7219949"/>
              <a:gd name="connsiteY114" fmla="*/ 1433787 h 6791323"/>
              <a:gd name="connsiteX115" fmla="*/ 6847282 w 7219949"/>
              <a:gd name="connsiteY115" fmla="*/ 1420139 h 6791323"/>
              <a:gd name="connsiteX116" fmla="*/ 6842178 w 7219949"/>
              <a:gd name="connsiteY116" fmla="*/ 1421523 h 6791323"/>
              <a:gd name="connsiteX117" fmla="*/ 6837941 w 7219949"/>
              <a:gd name="connsiteY117" fmla="*/ 1415144 h 6791323"/>
              <a:gd name="connsiteX118" fmla="*/ 6824360 w 7219949"/>
              <a:gd name="connsiteY118" fmla="*/ 1403770 h 6791323"/>
              <a:gd name="connsiteX119" fmla="*/ 6817137 w 7219949"/>
              <a:gd name="connsiteY119" fmla="*/ 1401965 h 6791323"/>
              <a:gd name="connsiteX120" fmla="*/ 6806872 w 7219949"/>
              <a:gd name="connsiteY120" fmla="*/ 1391951 h 6791323"/>
              <a:gd name="connsiteX121" fmla="*/ 6787263 w 7219949"/>
              <a:gd name="connsiteY121" fmla="*/ 1376942 h 6791323"/>
              <a:gd name="connsiteX122" fmla="*/ 6768849 w 7219949"/>
              <a:gd name="connsiteY122" fmla="*/ 1360104 h 6791323"/>
              <a:gd name="connsiteX123" fmla="*/ 6755270 w 7219949"/>
              <a:gd name="connsiteY123" fmla="*/ 1348729 h 6791323"/>
              <a:gd name="connsiteX124" fmla="*/ 6722679 w 7219949"/>
              <a:gd name="connsiteY124" fmla="*/ 1321431 h 6791323"/>
              <a:gd name="connsiteX125" fmla="*/ 6694923 w 7219949"/>
              <a:gd name="connsiteY125" fmla="*/ 1299599 h 6791323"/>
              <a:gd name="connsiteX126" fmla="*/ 6681074 w 7219949"/>
              <a:gd name="connsiteY126" fmla="*/ 1295074 h 6791323"/>
              <a:gd name="connsiteX127" fmla="*/ 6662660 w 7219949"/>
              <a:gd name="connsiteY127" fmla="*/ 1278235 h 6791323"/>
              <a:gd name="connsiteX128" fmla="*/ 6661736 w 7219949"/>
              <a:gd name="connsiteY128" fmla="*/ 1273216 h 6791323"/>
              <a:gd name="connsiteX129" fmla="*/ 0 w 7219949"/>
              <a:gd name="connsiteY129" fmla="*/ 0 h 6791323"/>
              <a:gd name="connsiteX130" fmla="*/ 6972406 w 7219949"/>
              <a:gd name="connsiteY130" fmla="*/ 0 h 6791323"/>
              <a:gd name="connsiteX131" fmla="*/ 6976138 w 7219949"/>
              <a:gd name="connsiteY131" fmla="*/ 3025 h 6791323"/>
              <a:gd name="connsiteX132" fmla="*/ 7039194 w 7219949"/>
              <a:gd name="connsiteY132" fmla="*/ 150070 h 6791323"/>
              <a:gd name="connsiteX133" fmla="*/ 6968720 w 7219949"/>
              <a:gd name="connsiteY133" fmla="*/ 225694 h 6791323"/>
              <a:gd name="connsiteX134" fmla="*/ 6927918 w 7219949"/>
              <a:gd name="connsiteY134" fmla="*/ 271907 h 6791323"/>
              <a:gd name="connsiteX135" fmla="*/ 6898245 w 7219949"/>
              <a:gd name="connsiteY135" fmla="*/ 246701 h 6791323"/>
              <a:gd name="connsiteX136" fmla="*/ 6879700 w 7219949"/>
              <a:gd name="connsiteY136" fmla="*/ 234099 h 6791323"/>
              <a:gd name="connsiteX137" fmla="*/ 6819888 w 7219949"/>
              <a:gd name="connsiteY137" fmla="*/ 250377 h 6791323"/>
              <a:gd name="connsiteX138" fmla="*/ 6809591 w 7219949"/>
              <a:gd name="connsiteY138" fmla="*/ 247177 h 6791323"/>
              <a:gd name="connsiteX139" fmla="*/ 6854840 w 7219949"/>
              <a:gd name="connsiteY139" fmla="*/ 305140 h 6791323"/>
              <a:gd name="connsiteX140" fmla="*/ 6996193 w 7219949"/>
              <a:gd name="connsiteY140" fmla="*/ 495970 h 6791323"/>
              <a:gd name="connsiteX141" fmla="*/ 7022160 w 7219949"/>
              <a:gd name="connsiteY141" fmla="*/ 542186 h 6791323"/>
              <a:gd name="connsiteX142" fmla="*/ 6973940 w 7219949"/>
              <a:gd name="connsiteY142" fmla="*/ 579998 h 6791323"/>
              <a:gd name="connsiteX143" fmla="*/ 6858954 w 7219949"/>
              <a:gd name="connsiteY143" fmla="*/ 596802 h 6791323"/>
              <a:gd name="connsiteX144" fmla="*/ 6773643 w 7219949"/>
              <a:gd name="connsiteY144" fmla="*/ 533782 h 6791323"/>
              <a:gd name="connsiteX145" fmla="*/ 6755096 w 7219949"/>
              <a:gd name="connsiteY145" fmla="*/ 500173 h 6791323"/>
              <a:gd name="connsiteX146" fmla="*/ 6706878 w 7219949"/>
              <a:gd name="connsiteY146" fmla="*/ 411945 h 6791323"/>
              <a:gd name="connsiteX147" fmla="*/ 6658658 w 7219949"/>
              <a:gd name="connsiteY147" fmla="*/ 407744 h 6791323"/>
              <a:gd name="connsiteX148" fmla="*/ 6632692 w 7219949"/>
              <a:gd name="connsiteY148" fmla="*/ 411945 h 6791323"/>
              <a:gd name="connsiteX149" fmla="*/ 6636401 w 7219949"/>
              <a:gd name="connsiteY149" fmla="*/ 378334 h 6791323"/>
              <a:gd name="connsiteX150" fmla="*/ 6645211 w 7219949"/>
              <a:gd name="connsiteY150" fmla="*/ 338946 h 6791323"/>
              <a:gd name="connsiteX151" fmla="*/ 6638682 w 7219949"/>
              <a:gd name="connsiteY151" fmla="*/ 330642 h 6791323"/>
              <a:gd name="connsiteX152" fmla="*/ 6629003 w 7219949"/>
              <a:gd name="connsiteY152" fmla="*/ 328429 h 6791323"/>
              <a:gd name="connsiteX153" fmla="*/ 6612637 w 7219949"/>
              <a:gd name="connsiteY153" fmla="*/ 318125 h 6791323"/>
              <a:gd name="connsiteX154" fmla="*/ 6566929 w 7219949"/>
              <a:gd name="connsiteY154" fmla="*/ 282867 h 6791323"/>
              <a:gd name="connsiteX155" fmla="*/ 6521417 w 7219949"/>
              <a:gd name="connsiteY155" fmla="*/ 253869 h 6791323"/>
              <a:gd name="connsiteX156" fmla="*/ 6516468 w 7219949"/>
              <a:gd name="connsiteY156" fmla="*/ 249391 h 6791323"/>
              <a:gd name="connsiteX157" fmla="*/ 6453141 w 7219949"/>
              <a:gd name="connsiteY157" fmla="*/ 217291 h 6791323"/>
              <a:gd name="connsiteX158" fmla="*/ 6412340 w 7219949"/>
              <a:gd name="connsiteY158" fmla="*/ 213092 h 6791323"/>
              <a:gd name="connsiteX159" fmla="*/ 6404667 w 7219949"/>
              <a:gd name="connsiteY159" fmla="*/ 240606 h 6791323"/>
              <a:gd name="connsiteX160" fmla="*/ 6453468 w 7219949"/>
              <a:gd name="connsiteY160" fmla="*/ 321004 h 6791323"/>
              <a:gd name="connsiteX161" fmla="*/ 6475397 w 7219949"/>
              <a:gd name="connsiteY161" fmla="*/ 339129 h 6791323"/>
              <a:gd name="connsiteX162" fmla="*/ 6608927 w 7219949"/>
              <a:gd name="connsiteY162" fmla="*/ 465170 h 6791323"/>
              <a:gd name="connsiteX163" fmla="*/ 6620054 w 7219949"/>
              <a:gd name="connsiteY163" fmla="*/ 477775 h 6791323"/>
              <a:gd name="connsiteX164" fmla="*/ 6694237 w 7219949"/>
              <a:gd name="connsiteY164" fmla="*/ 578607 h 6791323"/>
              <a:gd name="connsiteX165" fmla="*/ 7113377 w 7219949"/>
              <a:gd name="connsiteY165" fmla="*/ 948322 h 6791323"/>
              <a:gd name="connsiteX166" fmla="*/ 7128214 w 7219949"/>
              <a:gd name="connsiteY166" fmla="*/ 994538 h 6791323"/>
              <a:gd name="connsiteX167" fmla="*/ 7091123 w 7219949"/>
              <a:gd name="connsiteY167" fmla="*/ 1007141 h 6791323"/>
              <a:gd name="connsiteX168" fmla="*/ 6987266 w 7219949"/>
              <a:gd name="connsiteY168" fmla="*/ 986133 h 6791323"/>
              <a:gd name="connsiteX169" fmla="*/ 6879700 w 7219949"/>
              <a:gd name="connsiteY169" fmla="*/ 939920 h 6791323"/>
              <a:gd name="connsiteX170" fmla="*/ 6779551 w 7219949"/>
              <a:gd name="connsiteY170" fmla="*/ 881101 h 6791323"/>
              <a:gd name="connsiteX171" fmla="*/ 6730404 w 7219949"/>
              <a:gd name="connsiteY171" fmla="*/ 882676 h 6791323"/>
              <a:gd name="connsiteX172" fmla="*/ 6729427 w 7219949"/>
              <a:gd name="connsiteY172" fmla="*/ 884274 h 6791323"/>
              <a:gd name="connsiteX173" fmla="*/ 6739797 w 7219949"/>
              <a:gd name="connsiteY173" fmla="*/ 897722 h 6791323"/>
              <a:gd name="connsiteX174" fmla="*/ 6844118 w 7219949"/>
              <a:gd name="connsiteY174" fmla="*/ 1012735 h 6791323"/>
              <a:gd name="connsiteX175" fmla="*/ 6973940 w 7219949"/>
              <a:gd name="connsiteY175" fmla="*/ 1189190 h 6791323"/>
              <a:gd name="connsiteX176" fmla="*/ 7018451 w 7219949"/>
              <a:gd name="connsiteY176" fmla="*/ 1222802 h 6791323"/>
              <a:gd name="connsiteX177" fmla="*/ 7055542 w 7219949"/>
              <a:gd name="connsiteY177" fmla="*/ 1285821 h 6791323"/>
              <a:gd name="connsiteX178" fmla="*/ 7070379 w 7219949"/>
              <a:gd name="connsiteY178" fmla="*/ 1311029 h 6791323"/>
              <a:gd name="connsiteX179" fmla="*/ 7159402 w 7219949"/>
              <a:gd name="connsiteY179" fmla="*/ 1365647 h 6791323"/>
              <a:gd name="connsiteX180" fmla="*/ 7207620 w 7219949"/>
              <a:gd name="connsiteY180" fmla="*/ 1428667 h 6791323"/>
              <a:gd name="connsiteX181" fmla="*/ 7181656 w 7219949"/>
              <a:gd name="connsiteY181" fmla="*/ 1491685 h 6791323"/>
              <a:gd name="connsiteX182" fmla="*/ 7155691 w 7219949"/>
              <a:gd name="connsiteY182" fmla="*/ 1504289 h 6791323"/>
              <a:gd name="connsiteX183" fmla="*/ 7146061 w 7219949"/>
              <a:gd name="connsiteY183" fmla="*/ 1520928 h 6791323"/>
              <a:gd name="connsiteX184" fmla="*/ 7139336 w 7219949"/>
              <a:gd name="connsiteY184" fmla="*/ 1515675 h 6791323"/>
              <a:gd name="connsiteX185" fmla="*/ 7121201 w 7219949"/>
              <a:gd name="connsiteY185" fmla="*/ 1502431 h 6791323"/>
              <a:gd name="connsiteX186" fmla="*/ 7091326 w 7219949"/>
              <a:gd name="connsiteY186" fmla="*/ 1477408 h 6791323"/>
              <a:gd name="connsiteX187" fmla="*/ 7085894 w 7219949"/>
              <a:gd name="connsiteY187" fmla="*/ 1472858 h 6791323"/>
              <a:gd name="connsiteX188" fmla="*/ 7046678 w 7219949"/>
              <a:gd name="connsiteY188" fmla="*/ 1442841 h 6791323"/>
              <a:gd name="connsiteX189" fmla="*/ 7016475 w 7219949"/>
              <a:gd name="connsiteY189" fmla="*/ 1411883 h 6791323"/>
              <a:gd name="connsiteX190" fmla="*/ 7010448 w 7219949"/>
              <a:gd name="connsiteY190" fmla="*/ 1408249 h 6791323"/>
              <a:gd name="connsiteX191" fmla="*/ 7001703 w 7219949"/>
              <a:gd name="connsiteY191" fmla="*/ 1402339 h 6791323"/>
              <a:gd name="connsiteX192" fmla="*/ 6919629 w 7219949"/>
              <a:gd name="connsiteY192" fmla="*/ 1335011 h 6791323"/>
              <a:gd name="connsiteX193" fmla="*/ 6893991 w 7219949"/>
              <a:gd name="connsiteY193" fmla="*/ 1316366 h 6791323"/>
              <a:gd name="connsiteX194" fmla="*/ 6866833 w 7219949"/>
              <a:gd name="connsiteY194" fmla="*/ 1293618 h 6791323"/>
              <a:gd name="connsiteX195" fmla="*/ 6823976 w 7219949"/>
              <a:gd name="connsiteY195" fmla="*/ 1256308 h 6791323"/>
              <a:gd name="connsiteX196" fmla="*/ 6813113 w 7219949"/>
              <a:gd name="connsiteY196" fmla="*/ 1247208 h 6791323"/>
              <a:gd name="connsiteX197" fmla="*/ 6804368 w 7219949"/>
              <a:gd name="connsiteY197" fmla="*/ 1241298 h 6791323"/>
              <a:gd name="connsiteX198" fmla="*/ 6808008 w 7219949"/>
              <a:gd name="connsiteY198" fmla="*/ 1248592 h 6791323"/>
              <a:gd name="connsiteX199" fmla="*/ 6832780 w 7219949"/>
              <a:gd name="connsiteY199" fmla="*/ 1275000 h 6791323"/>
              <a:gd name="connsiteX200" fmla="*/ 6841853 w 7219949"/>
              <a:gd name="connsiteY200" fmla="*/ 1286843 h 6791323"/>
              <a:gd name="connsiteX201" fmla="*/ 6798727 w 7219949"/>
              <a:gd name="connsiteY201" fmla="*/ 1256381 h 6791323"/>
              <a:gd name="connsiteX202" fmla="*/ 6766464 w 7219949"/>
              <a:gd name="connsiteY202" fmla="*/ 1235017 h 6791323"/>
              <a:gd name="connsiteX203" fmla="*/ 6758645 w 7219949"/>
              <a:gd name="connsiteY203" fmla="*/ 1234127 h 6791323"/>
              <a:gd name="connsiteX204" fmla="*/ 6768911 w 7219949"/>
              <a:gd name="connsiteY204" fmla="*/ 1244142 h 6791323"/>
              <a:gd name="connsiteX205" fmla="*/ 6823228 w 7219949"/>
              <a:gd name="connsiteY205" fmla="*/ 1289638 h 6791323"/>
              <a:gd name="connsiteX206" fmla="*/ 6912914 w 7219949"/>
              <a:gd name="connsiteY206" fmla="*/ 1377488 h 6791323"/>
              <a:gd name="connsiteX207" fmla="*/ 6946428 w 7219949"/>
              <a:gd name="connsiteY207" fmla="*/ 1409806 h 6791323"/>
              <a:gd name="connsiteX208" fmla="*/ 6985048 w 7219949"/>
              <a:gd name="connsiteY208" fmla="*/ 1440738 h 6791323"/>
              <a:gd name="connsiteX209" fmla="*/ 7027577 w 7219949"/>
              <a:gd name="connsiteY209" fmla="*/ 1472115 h 6791323"/>
              <a:gd name="connsiteX210" fmla="*/ 7091564 w 7219949"/>
              <a:gd name="connsiteY210" fmla="*/ 1528541 h 6791323"/>
              <a:gd name="connsiteX211" fmla="*/ 7099712 w 7219949"/>
              <a:gd name="connsiteY211" fmla="*/ 1535365 h 6791323"/>
              <a:gd name="connsiteX212" fmla="*/ 7117937 w 7219949"/>
              <a:gd name="connsiteY212" fmla="*/ 1550238 h 6791323"/>
              <a:gd name="connsiteX213" fmla="*/ 7116280 w 7219949"/>
              <a:gd name="connsiteY213" fmla="*/ 1551555 h 6791323"/>
              <a:gd name="connsiteX214" fmla="*/ 7062962 w 7219949"/>
              <a:gd name="connsiteY214" fmla="*/ 1542099 h 6791323"/>
              <a:gd name="connsiteX215" fmla="*/ 7015166 w 7219949"/>
              <a:gd name="connsiteY215" fmla="*/ 1506268 h 6791323"/>
              <a:gd name="connsiteX216" fmla="*/ 7004833 w 7219949"/>
              <a:gd name="connsiteY216" fmla="*/ 1494095 h 6791323"/>
              <a:gd name="connsiteX217" fmla="*/ 6995492 w 7219949"/>
              <a:gd name="connsiteY217" fmla="*/ 1489101 h 6791323"/>
              <a:gd name="connsiteX218" fmla="*/ 6993256 w 7219949"/>
              <a:gd name="connsiteY218" fmla="*/ 1489842 h 6791323"/>
              <a:gd name="connsiteX219" fmla="*/ 6965594 w 7219949"/>
              <a:gd name="connsiteY219" fmla="*/ 1469104 h 6791323"/>
              <a:gd name="connsiteX220" fmla="*/ 6884918 w 7219949"/>
              <a:gd name="connsiteY220" fmla="*/ 1374048 h 6791323"/>
              <a:gd name="connsiteX221" fmla="*/ 6879747 w 7219949"/>
              <a:gd name="connsiteY221" fmla="*/ 1365262 h 6791323"/>
              <a:gd name="connsiteX222" fmla="*/ 6876447 w 7219949"/>
              <a:gd name="connsiteY222" fmla="*/ 1375638 h 6791323"/>
              <a:gd name="connsiteX223" fmla="*/ 6874201 w 7219949"/>
              <a:gd name="connsiteY223" fmla="*/ 1388700 h 6791323"/>
              <a:gd name="connsiteX224" fmla="*/ 6860295 w 7219949"/>
              <a:gd name="connsiteY224" fmla="*/ 1374446 h 6791323"/>
              <a:gd name="connsiteX225" fmla="*/ 6836180 w 7219949"/>
              <a:gd name="connsiteY225" fmla="*/ 1359907 h 6791323"/>
              <a:gd name="connsiteX226" fmla="*/ 6793383 w 7219949"/>
              <a:gd name="connsiteY226" fmla="*/ 1335379 h 6791323"/>
              <a:gd name="connsiteX227" fmla="*/ 6775566 w 7219949"/>
              <a:gd name="connsiteY227" fmla="*/ 1317625 h 6791323"/>
              <a:gd name="connsiteX228" fmla="*/ 6756226 w 7219949"/>
              <a:gd name="connsiteY228" fmla="*/ 1295768 h 6791323"/>
              <a:gd name="connsiteX229" fmla="*/ 6725755 w 7219949"/>
              <a:gd name="connsiteY229" fmla="*/ 1271659 h 6791323"/>
              <a:gd name="connsiteX230" fmla="*/ 6718532 w 7219949"/>
              <a:gd name="connsiteY230" fmla="*/ 1269854 h 6791323"/>
              <a:gd name="connsiteX231" fmla="*/ 6675346 w 7219949"/>
              <a:gd name="connsiteY231" fmla="*/ 1226609 h 6791323"/>
              <a:gd name="connsiteX232" fmla="*/ 6645471 w 7219949"/>
              <a:gd name="connsiteY232" fmla="*/ 1201587 h 6791323"/>
              <a:gd name="connsiteX233" fmla="*/ 6578171 w 7219949"/>
              <a:gd name="connsiteY233" fmla="*/ 1143800 h 6791323"/>
              <a:gd name="connsiteX234" fmla="*/ 6559757 w 7219949"/>
              <a:gd name="connsiteY234" fmla="*/ 1126962 h 6791323"/>
              <a:gd name="connsiteX235" fmla="*/ 6537434 w 7219949"/>
              <a:gd name="connsiteY235" fmla="*/ 1109679 h 6791323"/>
              <a:gd name="connsiteX236" fmla="*/ 6512989 w 7219949"/>
              <a:gd name="connsiteY236" fmla="*/ 1089206 h 6791323"/>
              <a:gd name="connsiteX237" fmla="*/ 6506693 w 7219949"/>
              <a:gd name="connsiteY237" fmla="*/ 1092419 h 6791323"/>
              <a:gd name="connsiteX238" fmla="*/ 6472311 w 7219949"/>
              <a:gd name="connsiteY238" fmla="*/ 1067867 h 6791323"/>
              <a:gd name="connsiteX239" fmla="*/ 6464761 w 7219949"/>
              <a:gd name="connsiteY239" fmla="*/ 1060129 h 6791323"/>
              <a:gd name="connsiteX240" fmla="*/ 6457538 w 7219949"/>
              <a:gd name="connsiteY240" fmla="*/ 1058323 h 6791323"/>
              <a:gd name="connsiteX241" fmla="*/ 6461179 w 7219949"/>
              <a:gd name="connsiteY241" fmla="*/ 1065617 h 6791323"/>
              <a:gd name="connsiteX242" fmla="*/ 6483502 w 7219949"/>
              <a:gd name="connsiteY242" fmla="*/ 1082900 h 6791323"/>
              <a:gd name="connsiteX243" fmla="*/ 6506752 w 7219949"/>
              <a:gd name="connsiteY243" fmla="*/ 1105203 h 6791323"/>
              <a:gd name="connsiteX244" fmla="*/ 6511318 w 7219949"/>
              <a:gd name="connsiteY244" fmla="*/ 1117518 h 6791323"/>
              <a:gd name="connsiteX245" fmla="*/ 6523704 w 7219949"/>
              <a:gd name="connsiteY245" fmla="*/ 1130721 h 6791323"/>
              <a:gd name="connsiteX246" fmla="*/ 6558682 w 7219949"/>
              <a:gd name="connsiteY246" fmla="*/ 1154359 h 6791323"/>
              <a:gd name="connsiteX247" fmla="*/ 6572261 w 7219949"/>
              <a:gd name="connsiteY247" fmla="*/ 1165732 h 6791323"/>
              <a:gd name="connsiteX248" fmla="*/ 6575902 w 7219949"/>
              <a:gd name="connsiteY248" fmla="*/ 1173027 h 6791323"/>
              <a:gd name="connsiteX249" fmla="*/ 6570203 w 7219949"/>
              <a:gd name="connsiteY249" fmla="*/ 1175327 h 6791323"/>
              <a:gd name="connsiteX250" fmla="*/ 6551519 w 7219949"/>
              <a:gd name="connsiteY250" fmla="*/ 1165337 h 6791323"/>
              <a:gd name="connsiteX251" fmla="*/ 6547610 w 7219949"/>
              <a:gd name="connsiteY251" fmla="*/ 1164892 h 6791323"/>
              <a:gd name="connsiteX252" fmla="*/ 6552444 w 7219949"/>
              <a:gd name="connsiteY252" fmla="*/ 1170356 h 6791323"/>
              <a:gd name="connsiteX253" fmla="*/ 6580200 w 7219949"/>
              <a:gd name="connsiteY253" fmla="*/ 1192188 h 6791323"/>
              <a:gd name="connsiteX254" fmla="*/ 6582916 w 7219949"/>
              <a:gd name="connsiteY254" fmla="*/ 1194463 h 6791323"/>
              <a:gd name="connsiteX255" fmla="*/ 6581723 w 7219949"/>
              <a:gd name="connsiteY255" fmla="*/ 1196294 h 6791323"/>
              <a:gd name="connsiteX256" fmla="*/ 6582648 w 7219949"/>
              <a:gd name="connsiteY256" fmla="*/ 1201313 h 6791323"/>
              <a:gd name="connsiteX257" fmla="*/ 6601658 w 7219949"/>
              <a:gd name="connsiteY257" fmla="*/ 1217237 h 6791323"/>
              <a:gd name="connsiteX258" fmla="*/ 6575424 w 7219949"/>
              <a:gd name="connsiteY258" fmla="*/ 1199508 h 6791323"/>
              <a:gd name="connsiteX259" fmla="*/ 6570918 w 7219949"/>
              <a:gd name="connsiteY259" fmla="*/ 1199978 h 6791323"/>
              <a:gd name="connsiteX260" fmla="*/ 6559189 w 7219949"/>
              <a:gd name="connsiteY260" fmla="*/ 1198642 h 6791323"/>
              <a:gd name="connsiteX261" fmla="*/ 6548325 w 7219949"/>
              <a:gd name="connsiteY261" fmla="*/ 1189542 h 6791323"/>
              <a:gd name="connsiteX262" fmla="*/ 6547131 w 7219949"/>
              <a:gd name="connsiteY262" fmla="*/ 1191371 h 6791323"/>
              <a:gd name="connsiteX263" fmla="*/ 6546534 w 7219949"/>
              <a:gd name="connsiteY263" fmla="*/ 1192286 h 6791323"/>
              <a:gd name="connsiteX264" fmla="*/ 6595747 w 7219949"/>
              <a:gd name="connsiteY264" fmla="*/ 1239167 h 6791323"/>
              <a:gd name="connsiteX265" fmla="*/ 6625354 w 7219949"/>
              <a:gd name="connsiteY265" fmla="*/ 1271040 h 6791323"/>
              <a:gd name="connsiteX266" fmla="*/ 6629592 w 7219949"/>
              <a:gd name="connsiteY266" fmla="*/ 1277419 h 6791323"/>
              <a:gd name="connsiteX267" fmla="*/ 6620251 w 7219949"/>
              <a:gd name="connsiteY267" fmla="*/ 1272423 h 6791323"/>
              <a:gd name="connsiteX268" fmla="*/ 6595808 w 7219949"/>
              <a:gd name="connsiteY268" fmla="*/ 1251951 h 6791323"/>
              <a:gd name="connsiteX269" fmla="*/ 6589778 w 7219949"/>
              <a:gd name="connsiteY269" fmla="*/ 1248316 h 6791323"/>
              <a:gd name="connsiteX270" fmla="*/ 6591301 w 7219949"/>
              <a:gd name="connsiteY270" fmla="*/ 1252420 h 6791323"/>
              <a:gd name="connsiteX271" fmla="*/ 6606402 w 7219949"/>
              <a:gd name="connsiteY271" fmla="*/ 1267898 h 6791323"/>
              <a:gd name="connsiteX272" fmla="*/ 6630846 w 7219949"/>
              <a:gd name="connsiteY272" fmla="*/ 1288373 h 6791323"/>
              <a:gd name="connsiteX273" fmla="*/ 6631174 w 7219949"/>
              <a:gd name="connsiteY273" fmla="*/ 1294307 h 6791323"/>
              <a:gd name="connsiteX274" fmla="*/ 6629981 w 7219949"/>
              <a:gd name="connsiteY274" fmla="*/ 1296136 h 6791323"/>
              <a:gd name="connsiteX275" fmla="*/ 6585661 w 7219949"/>
              <a:gd name="connsiteY275" fmla="*/ 1267503 h 6791323"/>
              <a:gd name="connsiteX276" fmla="*/ 6491798 w 7219949"/>
              <a:gd name="connsiteY276" fmla="*/ 1186055 h 6791323"/>
              <a:gd name="connsiteX277" fmla="*/ 6477025 w 7219949"/>
              <a:gd name="connsiteY277" fmla="*/ 1176511 h 6791323"/>
              <a:gd name="connsiteX278" fmla="*/ 6489409 w 7219949"/>
              <a:gd name="connsiteY278" fmla="*/ 1189714 h 6791323"/>
              <a:gd name="connsiteX279" fmla="*/ 6520807 w 7219949"/>
              <a:gd name="connsiteY279" fmla="*/ 1218841 h 6791323"/>
              <a:gd name="connsiteX280" fmla="*/ 6556113 w 7219949"/>
              <a:gd name="connsiteY280" fmla="*/ 1248413 h 6791323"/>
              <a:gd name="connsiteX281" fmla="*/ 6609834 w 7219949"/>
              <a:gd name="connsiteY281" fmla="*/ 1294825 h 6791323"/>
              <a:gd name="connsiteX282" fmla="*/ 6694415 w 7219949"/>
              <a:gd name="connsiteY282" fmla="*/ 1384061 h 6791323"/>
              <a:gd name="connsiteX283" fmla="*/ 6725214 w 7219949"/>
              <a:gd name="connsiteY283" fmla="*/ 1414103 h 6791323"/>
              <a:gd name="connsiteX284" fmla="*/ 6735481 w 7219949"/>
              <a:gd name="connsiteY284" fmla="*/ 1424117 h 6791323"/>
              <a:gd name="connsiteX285" fmla="*/ 6723424 w 7219949"/>
              <a:gd name="connsiteY285" fmla="*/ 1416848 h 6791323"/>
              <a:gd name="connsiteX286" fmla="*/ 6582197 w 7219949"/>
              <a:gd name="connsiteY286" fmla="*/ 1298558 h 6791323"/>
              <a:gd name="connsiteX287" fmla="*/ 6535490 w 7219949"/>
              <a:gd name="connsiteY287" fmla="*/ 1273584 h 6791323"/>
              <a:gd name="connsiteX288" fmla="*/ 6534296 w 7219949"/>
              <a:gd name="connsiteY288" fmla="*/ 1275413 h 6791323"/>
              <a:gd name="connsiteX289" fmla="*/ 6540385 w 7219949"/>
              <a:gd name="connsiteY289" fmla="*/ 1291832 h 6791323"/>
              <a:gd name="connsiteX290" fmla="*/ 6553098 w 7219949"/>
              <a:gd name="connsiteY290" fmla="*/ 1310968 h 6791323"/>
              <a:gd name="connsiteX291" fmla="*/ 6570377 w 7219949"/>
              <a:gd name="connsiteY291" fmla="*/ 1342420 h 6791323"/>
              <a:gd name="connsiteX292" fmla="*/ 6590104 w 7219949"/>
              <a:gd name="connsiteY292" fmla="*/ 1382995 h 6791323"/>
              <a:gd name="connsiteX293" fmla="*/ 6600371 w 7219949"/>
              <a:gd name="connsiteY293" fmla="*/ 1393009 h 6791323"/>
              <a:gd name="connsiteX294" fmla="*/ 6629051 w 7219949"/>
              <a:gd name="connsiteY294" fmla="*/ 1419862 h 6791323"/>
              <a:gd name="connsiteX295" fmla="*/ 6639319 w 7219949"/>
              <a:gd name="connsiteY295" fmla="*/ 1429876 h 6791323"/>
              <a:gd name="connsiteX296" fmla="*/ 6661046 w 7219949"/>
              <a:gd name="connsiteY296" fmla="*/ 1448075 h 6791323"/>
              <a:gd name="connsiteX297" fmla="*/ 6700859 w 7219949"/>
              <a:gd name="connsiteY297" fmla="*/ 1477177 h 6791323"/>
              <a:gd name="connsiteX298" fmla="*/ 6727421 w 7219949"/>
              <a:gd name="connsiteY298" fmla="*/ 1500840 h 6791323"/>
              <a:gd name="connsiteX299" fmla="*/ 6769413 w 7219949"/>
              <a:gd name="connsiteY299" fmla="*/ 1545916 h 6791323"/>
              <a:gd name="connsiteX300" fmla="*/ 6821880 w 7219949"/>
              <a:gd name="connsiteY300" fmla="*/ 1581372 h 6791323"/>
              <a:gd name="connsiteX301" fmla="*/ 6849308 w 7219949"/>
              <a:gd name="connsiteY301" fmla="*/ 1597272 h 6791323"/>
              <a:gd name="connsiteX302" fmla="*/ 6871363 w 7219949"/>
              <a:gd name="connsiteY302" fmla="*/ 1621404 h 6791323"/>
              <a:gd name="connsiteX303" fmla="*/ 6872885 w 7219949"/>
              <a:gd name="connsiteY303" fmla="*/ 1625510 h 6791323"/>
              <a:gd name="connsiteX304" fmla="*/ 6910638 w 7219949"/>
              <a:gd name="connsiteY304" fmla="*/ 1664205 h 6791323"/>
              <a:gd name="connsiteX305" fmla="*/ 6930247 w 7219949"/>
              <a:gd name="connsiteY305" fmla="*/ 1679213 h 6791323"/>
              <a:gd name="connsiteX306" fmla="*/ 6961585 w 7219949"/>
              <a:gd name="connsiteY306" fmla="*/ 1695558 h 6791323"/>
              <a:gd name="connsiteX307" fmla="*/ 6971523 w 7219949"/>
              <a:gd name="connsiteY307" fmla="*/ 1699638 h 6791323"/>
              <a:gd name="connsiteX308" fmla="*/ 7006232 w 7219949"/>
              <a:gd name="connsiteY308" fmla="*/ 1730125 h 6791323"/>
              <a:gd name="connsiteX309" fmla="*/ 7015306 w 7219949"/>
              <a:gd name="connsiteY309" fmla="*/ 1741969 h 6791323"/>
              <a:gd name="connsiteX310" fmla="*/ 7016827 w 7219949"/>
              <a:gd name="connsiteY310" fmla="*/ 1746073 h 6791323"/>
              <a:gd name="connsiteX311" fmla="*/ 7032390 w 7219949"/>
              <a:gd name="connsiteY311" fmla="*/ 1760399 h 6791323"/>
              <a:gd name="connsiteX312" fmla="*/ 7035277 w 7219949"/>
              <a:gd name="connsiteY312" fmla="*/ 1765182 h 6791323"/>
              <a:gd name="connsiteX313" fmla="*/ 7050073 w 7219949"/>
              <a:gd name="connsiteY313" fmla="*/ 1794756 h 6791323"/>
              <a:gd name="connsiteX314" fmla="*/ 7047835 w 7219949"/>
              <a:gd name="connsiteY314" fmla="*/ 1793110 h 6791323"/>
              <a:gd name="connsiteX315" fmla="*/ 7026706 w 7219949"/>
              <a:gd name="connsiteY315" fmla="*/ 1773998 h 6791323"/>
              <a:gd name="connsiteX316" fmla="*/ 7019483 w 7219949"/>
              <a:gd name="connsiteY316" fmla="*/ 1772192 h 6791323"/>
              <a:gd name="connsiteX317" fmla="*/ 7023124 w 7219949"/>
              <a:gd name="connsiteY317" fmla="*/ 1779486 h 6791323"/>
              <a:gd name="connsiteX318" fmla="*/ 7031869 w 7219949"/>
              <a:gd name="connsiteY318" fmla="*/ 1785396 h 6791323"/>
              <a:gd name="connsiteX319" fmla="*/ 7058277 w 7219949"/>
              <a:gd name="connsiteY319" fmla="*/ 1811154 h 6791323"/>
              <a:gd name="connsiteX320" fmla="*/ 7061568 w 7219949"/>
              <a:gd name="connsiteY320" fmla="*/ 1817734 h 6791323"/>
              <a:gd name="connsiteX321" fmla="*/ 7061218 w 7219949"/>
              <a:gd name="connsiteY321" fmla="*/ 1818466 h 6791323"/>
              <a:gd name="connsiteX322" fmla="*/ 7061802 w 7219949"/>
              <a:gd name="connsiteY322" fmla="*/ 1823201 h 6791323"/>
              <a:gd name="connsiteX323" fmla="*/ 7066109 w 7219949"/>
              <a:gd name="connsiteY323" fmla="*/ 1826809 h 6791323"/>
              <a:gd name="connsiteX324" fmla="*/ 7073322 w 7219949"/>
              <a:gd name="connsiteY324" fmla="*/ 1841225 h 6791323"/>
              <a:gd name="connsiteX325" fmla="*/ 7096921 w 7219949"/>
              <a:gd name="connsiteY325" fmla="*/ 1928636 h 6791323"/>
              <a:gd name="connsiteX326" fmla="*/ 7113862 w 7219949"/>
              <a:gd name="connsiteY326" fmla="*/ 1949286 h 6791323"/>
              <a:gd name="connsiteX327" fmla="*/ 7118229 w 7219949"/>
              <a:gd name="connsiteY327" fmla="*/ 1996010 h 6791323"/>
              <a:gd name="connsiteX328" fmla="*/ 7087870 w 7219949"/>
              <a:gd name="connsiteY328" fmla="*/ 2027996 h 6791323"/>
              <a:gd name="connsiteX329" fmla="*/ 7110261 w 7219949"/>
              <a:gd name="connsiteY329" fmla="*/ 2024934 h 6791323"/>
              <a:gd name="connsiteX330" fmla="*/ 7167387 w 7219949"/>
              <a:gd name="connsiteY330" fmla="*/ 2036603 h 6791323"/>
              <a:gd name="connsiteX331" fmla="*/ 7116294 w 7219949"/>
              <a:gd name="connsiteY331" fmla="*/ 2093003 h 6791323"/>
              <a:gd name="connsiteX332" fmla="*/ 7066712 w 7219949"/>
              <a:gd name="connsiteY332" fmla="*/ 2065688 h 6791323"/>
              <a:gd name="connsiteX333" fmla="*/ 7030938 w 7219949"/>
              <a:gd name="connsiteY333" fmla="*/ 2046918 h 6791323"/>
              <a:gd name="connsiteX334" fmla="*/ 7018986 w 7219949"/>
              <a:gd name="connsiteY334" fmla="*/ 2090309 h 6791323"/>
              <a:gd name="connsiteX335" fmla="*/ 7023780 w 7219949"/>
              <a:gd name="connsiteY335" fmla="*/ 2123752 h 6791323"/>
              <a:gd name="connsiteX336" fmla="*/ 6987582 w 7219949"/>
              <a:gd name="connsiteY336" fmla="*/ 2118267 h 6791323"/>
              <a:gd name="connsiteX337" fmla="*/ 6794240 w 7219949"/>
              <a:gd name="connsiteY337" fmla="*/ 2073038 h 6791323"/>
              <a:gd name="connsiteX338" fmla="*/ 6936872 w 7219949"/>
              <a:gd name="connsiteY338" fmla="*/ 2235850 h 6791323"/>
              <a:gd name="connsiteX339" fmla="*/ 6934744 w 7219949"/>
              <a:gd name="connsiteY339" fmla="*/ 2302252 h 6791323"/>
              <a:gd name="connsiteX340" fmla="*/ 6870078 w 7219949"/>
              <a:gd name="connsiteY340" fmla="*/ 2306227 h 6791323"/>
              <a:gd name="connsiteX341" fmla="*/ 6737845 w 7219949"/>
              <a:gd name="connsiteY341" fmla="*/ 2258204 h 6791323"/>
              <a:gd name="connsiteX342" fmla="*/ 6545783 w 7219949"/>
              <a:gd name="connsiteY342" fmla="*/ 2173137 h 6791323"/>
              <a:gd name="connsiteX343" fmla="*/ 6500378 w 7219949"/>
              <a:gd name="connsiteY343" fmla="*/ 2161952 h 6791323"/>
              <a:gd name="connsiteX344" fmla="*/ 6307038 w 7219949"/>
              <a:gd name="connsiteY344" fmla="*/ 2116725 h 6791323"/>
              <a:gd name="connsiteX345" fmla="*/ 6210152 w 7219949"/>
              <a:gd name="connsiteY345" fmla="*/ 2057365 h 6791323"/>
              <a:gd name="connsiteX346" fmla="*/ 6189201 w 7219949"/>
              <a:gd name="connsiteY346" fmla="*/ 2046385 h 6791323"/>
              <a:gd name="connsiteX347" fmla="*/ 6175933 w 7219949"/>
              <a:gd name="connsiteY347" fmla="*/ 2043345 h 6791323"/>
              <a:gd name="connsiteX348" fmla="*/ 6194768 w 7219949"/>
              <a:gd name="connsiteY348" fmla="*/ 2080447 h 6791323"/>
              <a:gd name="connsiteX349" fmla="*/ 6228556 w 7219949"/>
              <a:gd name="connsiteY349" fmla="*/ 2123970 h 6791323"/>
              <a:gd name="connsiteX350" fmla="*/ 6213719 w 7219949"/>
              <a:gd name="connsiteY350" fmla="*/ 2186990 h 6791323"/>
              <a:gd name="connsiteX351" fmla="*/ 6072772 w 7219949"/>
              <a:gd name="connsiteY351" fmla="*/ 2233206 h 6791323"/>
              <a:gd name="connsiteX352" fmla="*/ 6056137 w 7219949"/>
              <a:gd name="connsiteY352" fmla="*/ 2234978 h 6791323"/>
              <a:gd name="connsiteX353" fmla="*/ 6045824 w 7219949"/>
              <a:gd name="connsiteY353" fmla="*/ 2240840 h 6791323"/>
              <a:gd name="connsiteX354" fmla="*/ 6048755 w 7219949"/>
              <a:gd name="connsiteY354" fmla="*/ 2243015 h 6791323"/>
              <a:gd name="connsiteX355" fmla="*/ 6095165 w 7219949"/>
              <a:gd name="connsiteY355" fmla="*/ 2283496 h 6791323"/>
              <a:gd name="connsiteX356" fmla="*/ 6276319 w 7219949"/>
              <a:gd name="connsiteY356" fmla="*/ 2415986 h 6791323"/>
              <a:gd name="connsiteX357" fmla="*/ 6418952 w 7219949"/>
              <a:gd name="connsiteY357" fmla="*/ 2578798 h 6791323"/>
              <a:gd name="connsiteX358" fmla="*/ 6413071 w 7219949"/>
              <a:gd name="connsiteY358" fmla="*/ 2615789 h 6791323"/>
              <a:gd name="connsiteX359" fmla="*/ 6416163 w 7219949"/>
              <a:gd name="connsiteY359" fmla="*/ 2702355 h 6791323"/>
              <a:gd name="connsiteX360" fmla="*/ 6441691 w 7219949"/>
              <a:gd name="connsiteY360" fmla="*/ 2711389 h 6791323"/>
              <a:gd name="connsiteX361" fmla="*/ 6474950 w 7219949"/>
              <a:gd name="connsiteY361" fmla="*/ 2735369 h 6791323"/>
              <a:gd name="connsiteX362" fmla="*/ 6432252 w 7219949"/>
              <a:gd name="connsiteY362" fmla="*/ 2749562 h 6791323"/>
              <a:gd name="connsiteX363" fmla="*/ 6336647 w 7219949"/>
              <a:gd name="connsiteY363" fmla="*/ 2693748 h 6791323"/>
              <a:gd name="connsiteX364" fmla="*/ 6294373 w 7219949"/>
              <a:gd name="connsiteY364" fmla="*/ 2694659 h 6791323"/>
              <a:gd name="connsiteX365" fmla="*/ 6297273 w 7219949"/>
              <a:gd name="connsiteY365" fmla="*/ 2750630 h 6791323"/>
              <a:gd name="connsiteX366" fmla="*/ 6490957 w 7219949"/>
              <a:gd name="connsiteY366" fmla="*/ 2931513 h 6791323"/>
              <a:gd name="connsiteX367" fmla="*/ 6529012 w 7219949"/>
              <a:gd name="connsiteY367" fmla="*/ 2988936 h 6791323"/>
              <a:gd name="connsiteX368" fmla="*/ 6463069 w 7219949"/>
              <a:gd name="connsiteY368" fmla="*/ 3032751 h 6791323"/>
              <a:gd name="connsiteX369" fmla="*/ 6445705 w 7219949"/>
              <a:gd name="connsiteY369" fmla="*/ 3025385 h 6791323"/>
              <a:gd name="connsiteX370" fmla="*/ 6399445 w 7219949"/>
              <a:gd name="connsiteY370" fmla="*/ 3040759 h 6791323"/>
              <a:gd name="connsiteX371" fmla="*/ 6348945 w 7219949"/>
              <a:gd name="connsiteY371" fmla="*/ 3069589 h 6791323"/>
              <a:gd name="connsiteX372" fmla="*/ 6336775 w 7219949"/>
              <a:gd name="connsiteY372" fmla="*/ 3067384 h 6791323"/>
              <a:gd name="connsiteX373" fmla="*/ 6328075 w 7219949"/>
              <a:gd name="connsiteY373" fmla="*/ 3061187 h 6791323"/>
              <a:gd name="connsiteX374" fmla="*/ 6318845 w 7219949"/>
              <a:gd name="connsiteY374" fmla="*/ 3056244 h 6791323"/>
              <a:gd name="connsiteX375" fmla="*/ 6318683 w 7219949"/>
              <a:gd name="connsiteY375" fmla="*/ 3056536 h 6791323"/>
              <a:gd name="connsiteX376" fmla="*/ 6301198 w 7219949"/>
              <a:gd name="connsiteY376" fmla="*/ 3044898 h 6791323"/>
              <a:gd name="connsiteX377" fmla="*/ 6293103 w 7219949"/>
              <a:gd name="connsiteY377" fmla="*/ 3037911 h 6791323"/>
              <a:gd name="connsiteX378" fmla="*/ 6276749 w 7219949"/>
              <a:gd name="connsiteY378" fmla="*/ 3024230 h 6791323"/>
              <a:gd name="connsiteX379" fmla="*/ 6271354 w 7219949"/>
              <a:gd name="connsiteY379" fmla="*/ 3019571 h 6791323"/>
              <a:gd name="connsiteX380" fmla="*/ 6272163 w 7219949"/>
              <a:gd name="connsiteY380" fmla="*/ 3018113 h 6791323"/>
              <a:gd name="connsiteX381" fmla="*/ 6240213 w 7219949"/>
              <a:gd name="connsiteY381" fmla="*/ 2996581 h 6791323"/>
              <a:gd name="connsiteX382" fmla="*/ 6228772 w 7219949"/>
              <a:gd name="connsiteY382" fmla="*/ 2988433 h 6791323"/>
              <a:gd name="connsiteX383" fmla="*/ 6194285 w 7219949"/>
              <a:gd name="connsiteY383" fmla="*/ 2964280 h 6791323"/>
              <a:gd name="connsiteX384" fmla="*/ 6173939 w 7219949"/>
              <a:gd name="connsiteY384" fmla="*/ 2950606 h 6791323"/>
              <a:gd name="connsiteX385" fmla="*/ 6157263 w 7219949"/>
              <a:gd name="connsiteY385" fmla="*/ 2937507 h 6791323"/>
              <a:gd name="connsiteX386" fmla="*/ 6132329 w 7219949"/>
              <a:gd name="connsiteY386" fmla="*/ 2917716 h 6791323"/>
              <a:gd name="connsiteX387" fmla="*/ 6126770 w 7219949"/>
              <a:gd name="connsiteY387" fmla="*/ 2913349 h 6791323"/>
              <a:gd name="connsiteX388" fmla="*/ 6112468 w 7219949"/>
              <a:gd name="connsiteY388" fmla="*/ 2903164 h 6791323"/>
              <a:gd name="connsiteX389" fmla="*/ 6098490 w 7219949"/>
              <a:gd name="connsiteY389" fmla="*/ 2892396 h 6791323"/>
              <a:gd name="connsiteX390" fmla="*/ 6107557 w 7219949"/>
              <a:gd name="connsiteY390" fmla="*/ 2897631 h 6791323"/>
              <a:gd name="connsiteX391" fmla="*/ 6113278 w 7219949"/>
              <a:gd name="connsiteY391" fmla="*/ 2901706 h 6791323"/>
              <a:gd name="connsiteX392" fmla="*/ 6116462 w 7219949"/>
              <a:gd name="connsiteY392" fmla="*/ 2903158 h 6791323"/>
              <a:gd name="connsiteX393" fmla="*/ 6110903 w 7219949"/>
              <a:gd name="connsiteY393" fmla="*/ 2898792 h 6791323"/>
              <a:gd name="connsiteX394" fmla="*/ 6088020 w 7219949"/>
              <a:gd name="connsiteY394" fmla="*/ 2882496 h 6791323"/>
              <a:gd name="connsiteX395" fmla="*/ 6073233 w 7219949"/>
              <a:gd name="connsiteY395" fmla="*/ 2873187 h 6791323"/>
              <a:gd name="connsiteX396" fmla="*/ 6067512 w 7219949"/>
              <a:gd name="connsiteY396" fmla="*/ 2869112 h 6791323"/>
              <a:gd name="connsiteX397" fmla="*/ 6050512 w 7219949"/>
              <a:gd name="connsiteY397" fmla="*/ 2856599 h 6791323"/>
              <a:gd name="connsiteX398" fmla="*/ 6047489 w 7219949"/>
              <a:gd name="connsiteY398" fmla="*/ 2854854 h 6791323"/>
              <a:gd name="connsiteX399" fmla="*/ 6032216 w 7219949"/>
              <a:gd name="connsiteY399" fmla="*/ 2846421 h 6791323"/>
              <a:gd name="connsiteX400" fmla="*/ 6017428 w 7219949"/>
              <a:gd name="connsiteY400" fmla="*/ 2837110 h 6791323"/>
              <a:gd name="connsiteX401" fmla="*/ 6022825 w 7219949"/>
              <a:gd name="connsiteY401" fmla="*/ 2841768 h 6791323"/>
              <a:gd name="connsiteX402" fmla="*/ 6036318 w 7219949"/>
              <a:gd name="connsiteY402" fmla="*/ 2853413 h 6791323"/>
              <a:gd name="connsiteX403" fmla="*/ 6040857 w 7219949"/>
              <a:gd name="connsiteY403" fmla="*/ 2857818 h 6791323"/>
              <a:gd name="connsiteX404" fmla="*/ 6042491 w 7219949"/>
              <a:gd name="connsiteY404" fmla="*/ 2859139 h 6791323"/>
              <a:gd name="connsiteX405" fmla="*/ 6040075 w 7219949"/>
              <a:gd name="connsiteY405" fmla="*/ 2858016 h 6791323"/>
              <a:gd name="connsiteX406" fmla="*/ 6037715 w 7219949"/>
              <a:gd name="connsiteY406" fmla="*/ 2858075 h 6791323"/>
              <a:gd name="connsiteX407" fmla="*/ 6031028 w 7219949"/>
              <a:gd name="connsiteY407" fmla="*/ 2853058 h 6791323"/>
              <a:gd name="connsiteX408" fmla="*/ 6026117 w 7219949"/>
              <a:gd name="connsiteY408" fmla="*/ 2850221 h 6791323"/>
              <a:gd name="connsiteX409" fmla="*/ 6014189 w 7219949"/>
              <a:gd name="connsiteY409" fmla="*/ 2842949 h 6791323"/>
              <a:gd name="connsiteX410" fmla="*/ 6000536 w 7219949"/>
              <a:gd name="connsiteY410" fmla="*/ 2831597 h 6791323"/>
              <a:gd name="connsiteX411" fmla="*/ 5983049 w 7219949"/>
              <a:gd name="connsiteY411" fmla="*/ 2819958 h 6791323"/>
              <a:gd name="connsiteX412" fmla="*/ 5977167 w 7219949"/>
              <a:gd name="connsiteY412" fmla="*/ 2816177 h 6791323"/>
              <a:gd name="connsiteX413" fmla="*/ 5963026 w 7219949"/>
              <a:gd name="connsiteY413" fmla="*/ 2805700 h 6791323"/>
              <a:gd name="connsiteX414" fmla="*/ 5943328 w 7219949"/>
              <a:gd name="connsiteY414" fmla="*/ 2790858 h 6791323"/>
              <a:gd name="connsiteX415" fmla="*/ 5914563 w 7219949"/>
              <a:gd name="connsiteY415" fmla="*/ 2770779 h 6791323"/>
              <a:gd name="connsiteX416" fmla="*/ 5905495 w 7219949"/>
              <a:gd name="connsiteY416" fmla="*/ 2765543 h 6791323"/>
              <a:gd name="connsiteX417" fmla="*/ 5896914 w 7219949"/>
              <a:gd name="connsiteY417" fmla="*/ 2759433 h 6791323"/>
              <a:gd name="connsiteX418" fmla="*/ 5897400 w 7219949"/>
              <a:gd name="connsiteY418" fmla="*/ 2758557 h 6791323"/>
              <a:gd name="connsiteX419" fmla="*/ 5909814 w 7219949"/>
              <a:gd name="connsiteY419" fmla="*/ 2764954 h 6791323"/>
              <a:gd name="connsiteX420" fmla="*/ 5918557 w 7219949"/>
              <a:gd name="connsiteY420" fmla="*/ 2770773 h 6791323"/>
              <a:gd name="connsiteX421" fmla="*/ 5918394 w 7219949"/>
              <a:gd name="connsiteY421" fmla="*/ 2771065 h 6791323"/>
              <a:gd name="connsiteX422" fmla="*/ 5926652 w 7219949"/>
              <a:gd name="connsiteY422" fmla="*/ 2777759 h 6791323"/>
              <a:gd name="connsiteX423" fmla="*/ 5932858 w 7219949"/>
              <a:gd name="connsiteY423" fmla="*/ 2780957 h 6791323"/>
              <a:gd name="connsiteX424" fmla="*/ 5939226 w 7219949"/>
              <a:gd name="connsiteY424" fmla="*/ 2783865 h 6791323"/>
              <a:gd name="connsiteX425" fmla="*/ 5931455 w 7219949"/>
              <a:gd name="connsiteY425" fmla="*/ 2776293 h 6791323"/>
              <a:gd name="connsiteX426" fmla="*/ 5911433 w 7219949"/>
              <a:gd name="connsiteY426" fmla="*/ 2762034 h 6791323"/>
              <a:gd name="connsiteX427" fmla="*/ 5899991 w 7219949"/>
              <a:gd name="connsiteY427" fmla="*/ 2753886 h 6791323"/>
              <a:gd name="connsiteX428" fmla="*/ 5888550 w 7219949"/>
              <a:gd name="connsiteY428" fmla="*/ 2745738 h 6791323"/>
              <a:gd name="connsiteX429" fmla="*/ 5857086 w 7219949"/>
              <a:gd name="connsiteY429" fmla="*/ 2723331 h 6791323"/>
              <a:gd name="connsiteX430" fmla="*/ 5842946 w 7219949"/>
              <a:gd name="connsiteY430" fmla="*/ 2712854 h 6791323"/>
              <a:gd name="connsiteX431" fmla="*/ 5819739 w 7219949"/>
              <a:gd name="connsiteY431" fmla="*/ 2697142 h 6791323"/>
              <a:gd name="connsiteX432" fmla="*/ 5813694 w 7219949"/>
              <a:gd name="connsiteY432" fmla="*/ 2693652 h 6791323"/>
              <a:gd name="connsiteX433" fmla="*/ 5802090 w 7219949"/>
              <a:gd name="connsiteY433" fmla="*/ 2685796 h 6791323"/>
              <a:gd name="connsiteX434" fmla="*/ 5785576 w 7219949"/>
              <a:gd name="connsiteY434" fmla="*/ 2672406 h 6791323"/>
              <a:gd name="connsiteX435" fmla="*/ 5777157 w 7219949"/>
              <a:gd name="connsiteY435" fmla="*/ 2666003 h 6791323"/>
              <a:gd name="connsiteX436" fmla="*/ 5745208 w 7219949"/>
              <a:gd name="connsiteY436" fmla="*/ 2644471 h 6791323"/>
              <a:gd name="connsiteX437" fmla="*/ 5736140 w 7219949"/>
              <a:gd name="connsiteY437" fmla="*/ 2639236 h 6791323"/>
              <a:gd name="connsiteX438" fmla="*/ 5718654 w 7219949"/>
              <a:gd name="connsiteY438" fmla="*/ 2627598 h 6791323"/>
              <a:gd name="connsiteX439" fmla="*/ 5735006 w 7219949"/>
              <a:gd name="connsiteY439" fmla="*/ 2641280 h 6791323"/>
              <a:gd name="connsiteX440" fmla="*/ 5748823 w 7219949"/>
              <a:gd name="connsiteY440" fmla="*/ 2652340 h 6791323"/>
              <a:gd name="connsiteX441" fmla="*/ 5754382 w 7219949"/>
              <a:gd name="connsiteY441" fmla="*/ 2656706 h 6791323"/>
              <a:gd name="connsiteX442" fmla="*/ 5769008 w 7219949"/>
              <a:gd name="connsiteY442" fmla="*/ 2666307 h 6791323"/>
              <a:gd name="connsiteX443" fmla="*/ 5772516 w 7219949"/>
              <a:gd name="connsiteY443" fmla="*/ 2667177 h 6791323"/>
              <a:gd name="connsiteX444" fmla="*/ 5775537 w 7219949"/>
              <a:gd name="connsiteY444" fmla="*/ 2668922 h 6791323"/>
              <a:gd name="connsiteX445" fmla="*/ 5774728 w 7219949"/>
              <a:gd name="connsiteY445" fmla="*/ 2670381 h 6791323"/>
              <a:gd name="connsiteX446" fmla="*/ 5780125 w 7219949"/>
              <a:gd name="connsiteY446" fmla="*/ 2675039 h 6791323"/>
              <a:gd name="connsiteX447" fmla="*/ 5802846 w 7219949"/>
              <a:gd name="connsiteY447" fmla="*/ 2691627 h 6791323"/>
              <a:gd name="connsiteX448" fmla="*/ 5801693 w 7219949"/>
              <a:gd name="connsiteY448" fmla="*/ 2691010 h 6791323"/>
              <a:gd name="connsiteX449" fmla="*/ 5802684 w 7219949"/>
              <a:gd name="connsiteY449" fmla="*/ 2691920 h 6791323"/>
              <a:gd name="connsiteX450" fmla="*/ 5803117 w 7219949"/>
              <a:gd name="connsiteY450" fmla="*/ 2692169 h 6791323"/>
              <a:gd name="connsiteX451" fmla="*/ 5804735 w 7219949"/>
              <a:gd name="connsiteY451" fmla="*/ 2695415 h 6791323"/>
              <a:gd name="connsiteX452" fmla="*/ 5815042 w 7219949"/>
              <a:gd name="connsiteY452" fmla="*/ 2705608 h 6791323"/>
              <a:gd name="connsiteX453" fmla="*/ 5789137 w 7219949"/>
              <a:gd name="connsiteY453" fmla="*/ 2687566 h 6791323"/>
              <a:gd name="connsiteX454" fmla="*/ 5763232 w 7219949"/>
              <a:gd name="connsiteY454" fmla="*/ 2669525 h 6791323"/>
              <a:gd name="connsiteX455" fmla="*/ 5731767 w 7219949"/>
              <a:gd name="connsiteY455" fmla="*/ 2647118 h 6791323"/>
              <a:gd name="connsiteX456" fmla="*/ 5723350 w 7219949"/>
              <a:gd name="connsiteY456" fmla="*/ 2640716 h 6791323"/>
              <a:gd name="connsiteX457" fmla="*/ 5689024 w 7219949"/>
              <a:gd name="connsiteY457" fmla="*/ 2616272 h 6791323"/>
              <a:gd name="connsiteX458" fmla="*/ 5683142 w 7219949"/>
              <a:gd name="connsiteY458" fmla="*/ 2612488 h 6791323"/>
              <a:gd name="connsiteX459" fmla="*/ 5657722 w 7219949"/>
              <a:gd name="connsiteY459" fmla="*/ 2593572 h 6791323"/>
              <a:gd name="connsiteX460" fmla="*/ 5606235 w 7219949"/>
              <a:gd name="connsiteY460" fmla="*/ 2556906 h 6791323"/>
              <a:gd name="connsiteX461" fmla="*/ 5591934 w 7219949"/>
              <a:gd name="connsiteY461" fmla="*/ 2546721 h 6791323"/>
              <a:gd name="connsiteX462" fmla="*/ 5574771 w 7219949"/>
              <a:gd name="connsiteY462" fmla="*/ 2534499 h 6791323"/>
              <a:gd name="connsiteX463" fmla="*/ 5543469 w 7219949"/>
              <a:gd name="connsiteY463" fmla="*/ 2511800 h 6791323"/>
              <a:gd name="connsiteX464" fmla="*/ 5517726 w 7219949"/>
              <a:gd name="connsiteY464" fmla="*/ 2493467 h 6791323"/>
              <a:gd name="connsiteX465" fmla="*/ 5491983 w 7219949"/>
              <a:gd name="connsiteY465" fmla="*/ 2475134 h 6791323"/>
              <a:gd name="connsiteX466" fmla="*/ 5483403 w 7219949"/>
              <a:gd name="connsiteY466" fmla="*/ 2469023 h 6791323"/>
              <a:gd name="connsiteX467" fmla="*/ 5440334 w 7219949"/>
              <a:gd name="connsiteY467" fmla="*/ 2438760 h 6791323"/>
              <a:gd name="connsiteX468" fmla="*/ 5431268 w 7219949"/>
              <a:gd name="connsiteY468" fmla="*/ 2433525 h 6791323"/>
              <a:gd name="connsiteX469" fmla="*/ 5427922 w 7219949"/>
              <a:gd name="connsiteY469" fmla="*/ 2432364 h 6791323"/>
              <a:gd name="connsiteX470" fmla="*/ 5395809 w 7219949"/>
              <a:gd name="connsiteY470" fmla="*/ 2411125 h 6791323"/>
              <a:gd name="connsiteX471" fmla="*/ 5373250 w 7219949"/>
              <a:gd name="connsiteY471" fmla="*/ 2394245 h 6791323"/>
              <a:gd name="connsiteX472" fmla="*/ 5370390 w 7219949"/>
              <a:gd name="connsiteY472" fmla="*/ 2392207 h 6791323"/>
              <a:gd name="connsiteX473" fmla="*/ 5350045 w 7219949"/>
              <a:gd name="connsiteY473" fmla="*/ 2378533 h 6791323"/>
              <a:gd name="connsiteX474" fmla="*/ 5318903 w 7219949"/>
              <a:gd name="connsiteY474" fmla="*/ 2355541 h 6791323"/>
              <a:gd name="connsiteX475" fmla="*/ 5313182 w 7219949"/>
              <a:gd name="connsiteY475" fmla="*/ 2351467 h 6791323"/>
              <a:gd name="connsiteX476" fmla="*/ 5292836 w 7219949"/>
              <a:gd name="connsiteY476" fmla="*/ 2337793 h 6791323"/>
              <a:gd name="connsiteX477" fmla="*/ 5284578 w 7219949"/>
              <a:gd name="connsiteY477" fmla="*/ 2331098 h 6791323"/>
              <a:gd name="connsiteX478" fmla="*/ 5293484 w 7219949"/>
              <a:gd name="connsiteY478" fmla="*/ 2336625 h 6791323"/>
              <a:gd name="connsiteX479" fmla="*/ 5313993 w 7219949"/>
              <a:gd name="connsiteY479" fmla="*/ 2350007 h 6791323"/>
              <a:gd name="connsiteX480" fmla="*/ 5305573 w 7219949"/>
              <a:gd name="connsiteY480" fmla="*/ 2343605 h 6791323"/>
              <a:gd name="connsiteX481" fmla="*/ 5311618 w 7219949"/>
              <a:gd name="connsiteY481" fmla="*/ 2347096 h 6791323"/>
              <a:gd name="connsiteX482" fmla="*/ 5320522 w 7219949"/>
              <a:gd name="connsiteY482" fmla="*/ 2352622 h 6791323"/>
              <a:gd name="connsiteX483" fmla="*/ 5320685 w 7219949"/>
              <a:gd name="connsiteY483" fmla="*/ 2352331 h 6791323"/>
              <a:gd name="connsiteX484" fmla="*/ 5317825 w 7219949"/>
              <a:gd name="connsiteY484" fmla="*/ 2350294 h 6791323"/>
              <a:gd name="connsiteX485" fmla="*/ 5283500 w 7219949"/>
              <a:gd name="connsiteY485" fmla="*/ 2325849 h 6791323"/>
              <a:gd name="connsiteX486" fmla="*/ 5255058 w 7219949"/>
              <a:gd name="connsiteY486" fmla="*/ 2305187 h 6791323"/>
              <a:gd name="connsiteX487" fmla="*/ 5226132 w 7219949"/>
              <a:gd name="connsiteY487" fmla="*/ 2285401 h 6791323"/>
              <a:gd name="connsiteX488" fmla="*/ 5200711 w 7219949"/>
              <a:gd name="connsiteY488" fmla="*/ 2266485 h 6791323"/>
              <a:gd name="connsiteX489" fmla="*/ 5197852 w 7219949"/>
              <a:gd name="connsiteY489" fmla="*/ 2264448 h 6791323"/>
              <a:gd name="connsiteX490" fmla="*/ 5194505 w 7219949"/>
              <a:gd name="connsiteY490" fmla="*/ 2263287 h 6791323"/>
              <a:gd name="connsiteX491" fmla="*/ 5189108 w 7219949"/>
              <a:gd name="connsiteY491" fmla="*/ 2258629 h 6791323"/>
              <a:gd name="connsiteX492" fmla="*/ 5177666 w 7219949"/>
              <a:gd name="connsiteY492" fmla="*/ 2250480 h 6791323"/>
              <a:gd name="connsiteX493" fmla="*/ 5172107 w 7219949"/>
              <a:gd name="connsiteY493" fmla="*/ 2246114 h 6791323"/>
              <a:gd name="connsiteX494" fmla="*/ 5148739 w 7219949"/>
              <a:gd name="connsiteY494" fmla="*/ 2230694 h 6791323"/>
              <a:gd name="connsiteX495" fmla="*/ 5145393 w 7219949"/>
              <a:gd name="connsiteY495" fmla="*/ 2229533 h 6791323"/>
              <a:gd name="connsiteX496" fmla="*/ 5133950 w 7219949"/>
              <a:gd name="connsiteY496" fmla="*/ 2221385 h 6791323"/>
              <a:gd name="connsiteX497" fmla="*/ 5132062 w 7219949"/>
              <a:gd name="connsiteY497" fmla="*/ 2217596 h 6791323"/>
              <a:gd name="connsiteX498" fmla="*/ 5126666 w 7219949"/>
              <a:gd name="connsiteY498" fmla="*/ 2212939 h 6791323"/>
              <a:gd name="connsiteX499" fmla="*/ 5115224 w 7219949"/>
              <a:gd name="connsiteY499" fmla="*/ 2204790 h 6791323"/>
              <a:gd name="connsiteX500" fmla="*/ 5103782 w 7219949"/>
              <a:gd name="connsiteY500" fmla="*/ 2196642 h 6791323"/>
              <a:gd name="connsiteX501" fmla="*/ 5098224 w 7219949"/>
              <a:gd name="connsiteY501" fmla="*/ 2192277 h 6791323"/>
              <a:gd name="connsiteX502" fmla="*/ 5081710 w 7219949"/>
              <a:gd name="connsiteY502" fmla="*/ 2178887 h 6791323"/>
              <a:gd name="connsiteX503" fmla="*/ 5076636 w 7219949"/>
              <a:gd name="connsiteY503" fmla="*/ 2173645 h 6791323"/>
              <a:gd name="connsiteX504" fmla="*/ 5056614 w 7219949"/>
              <a:gd name="connsiteY504" fmla="*/ 2159386 h 6791323"/>
              <a:gd name="connsiteX505" fmla="*/ 5049436 w 7219949"/>
              <a:gd name="connsiteY505" fmla="*/ 2157938 h 6791323"/>
              <a:gd name="connsiteX506" fmla="*/ 5046252 w 7219949"/>
              <a:gd name="connsiteY506" fmla="*/ 2156487 h 6791323"/>
              <a:gd name="connsiteX507" fmla="*/ 5006692 w 7219949"/>
              <a:gd name="connsiteY507" fmla="*/ 2127093 h 6791323"/>
              <a:gd name="connsiteX508" fmla="*/ 4986670 w 7219949"/>
              <a:gd name="connsiteY508" fmla="*/ 2112835 h 6791323"/>
              <a:gd name="connsiteX509" fmla="*/ 4983648 w 7219949"/>
              <a:gd name="connsiteY509" fmla="*/ 2111089 h 6791323"/>
              <a:gd name="connsiteX510" fmla="*/ 4964110 w 7219949"/>
              <a:gd name="connsiteY510" fmla="*/ 2095952 h 6791323"/>
              <a:gd name="connsiteX511" fmla="*/ 4937557 w 7219949"/>
              <a:gd name="connsiteY511" fmla="*/ 2079080 h 6791323"/>
              <a:gd name="connsiteX512" fmla="*/ 4931513 w 7219949"/>
              <a:gd name="connsiteY512" fmla="*/ 2075590 h 6791323"/>
              <a:gd name="connsiteX513" fmla="*/ 4925953 w 7219949"/>
              <a:gd name="connsiteY513" fmla="*/ 2071224 h 6791323"/>
              <a:gd name="connsiteX514" fmla="*/ 4899563 w 7219949"/>
              <a:gd name="connsiteY514" fmla="*/ 2054059 h 6791323"/>
              <a:gd name="connsiteX515" fmla="*/ 4890658 w 7219949"/>
              <a:gd name="connsiteY515" fmla="*/ 2048531 h 6791323"/>
              <a:gd name="connsiteX516" fmla="*/ 4856010 w 7219949"/>
              <a:gd name="connsiteY516" fmla="*/ 2024671 h 6791323"/>
              <a:gd name="connsiteX517" fmla="*/ 4852826 w 7219949"/>
              <a:gd name="connsiteY517" fmla="*/ 2023218 h 6791323"/>
              <a:gd name="connsiteX518" fmla="*/ 4855523 w 7219949"/>
              <a:gd name="connsiteY518" fmla="*/ 2025548 h 6791323"/>
              <a:gd name="connsiteX519" fmla="*/ 4866965 w 7219949"/>
              <a:gd name="connsiteY519" fmla="*/ 2033696 h 6791323"/>
              <a:gd name="connsiteX520" fmla="*/ 4875384 w 7219949"/>
              <a:gd name="connsiteY520" fmla="*/ 2040098 h 6791323"/>
              <a:gd name="connsiteX521" fmla="*/ 4894760 w 7219949"/>
              <a:gd name="connsiteY521" fmla="*/ 2055525 h 6791323"/>
              <a:gd name="connsiteX522" fmla="*/ 4914782 w 7219949"/>
              <a:gd name="connsiteY522" fmla="*/ 2069784 h 6791323"/>
              <a:gd name="connsiteX523" fmla="*/ 4926547 w 7219949"/>
              <a:gd name="connsiteY523" fmla="*/ 2077348 h 6791323"/>
              <a:gd name="connsiteX524" fmla="*/ 4980895 w 7219949"/>
              <a:gd name="connsiteY524" fmla="*/ 2116051 h 6791323"/>
              <a:gd name="connsiteX525" fmla="*/ 4986777 w 7219949"/>
              <a:gd name="connsiteY525" fmla="*/ 2119834 h 6791323"/>
              <a:gd name="connsiteX526" fmla="*/ 4989475 w 7219949"/>
              <a:gd name="connsiteY526" fmla="*/ 2122162 h 6791323"/>
              <a:gd name="connsiteX527" fmla="*/ 4988989 w 7219949"/>
              <a:gd name="connsiteY527" fmla="*/ 2123037 h 6791323"/>
              <a:gd name="connsiteX528" fmla="*/ 5054454 w 7219949"/>
              <a:gd name="connsiteY528" fmla="*/ 2170474 h 6791323"/>
              <a:gd name="connsiteX529" fmla="*/ 5071616 w 7219949"/>
              <a:gd name="connsiteY529" fmla="*/ 2182696 h 6791323"/>
              <a:gd name="connsiteX530" fmla="*/ 5143126 w 7219949"/>
              <a:gd name="connsiteY530" fmla="*/ 2233620 h 6791323"/>
              <a:gd name="connsiteX531" fmla="*/ 5143449 w 7219949"/>
              <a:gd name="connsiteY531" fmla="*/ 2233036 h 6791323"/>
              <a:gd name="connsiteX532" fmla="*/ 5180634 w 7219949"/>
              <a:gd name="connsiteY532" fmla="*/ 2259517 h 6791323"/>
              <a:gd name="connsiteX533" fmla="*/ 5183171 w 7219949"/>
              <a:gd name="connsiteY533" fmla="*/ 2262138 h 6791323"/>
              <a:gd name="connsiteX534" fmla="*/ 5194612 w 7219949"/>
              <a:gd name="connsiteY534" fmla="*/ 2270285 h 6791323"/>
              <a:gd name="connsiteX535" fmla="*/ 5205568 w 7219949"/>
              <a:gd name="connsiteY535" fmla="*/ 2279310 h 6791323"/>
              <a:gd name="connsiteX536" fmla="*/ 5237194 w 7219949"/>
              <a:gd name="connsiteY536" fmla="*/ 2301424 h 6791323"/>
              <a:gd name="connsiteX537" fmla="*/ 5248635 w 7219949"/>
              <a:gd name="connsiteY537" fmla="*/ 2309572 h 6791323"/>
              <a:gd name="connsiteX538" fmla="*/ 5274378 w 7219949"/>
              <a:gd name="connsiteY538" fmla="*/ 2327906 h 6791323"/>
              <a:gd name="connsiteX539" fmla="*/ 5291217 w 7219949"/>
              <a:gd name="connsiteY539" fmla="*/ 2340711 h 6791323"/>
              <a:gd name="connsiteX540" fmla="*/ 5328400 w 7219949"/>
              <a:gd name="connsiteY540" fmla="*/ 2367192 h 6791323"/>
              <a:gd name="connsiteX541" fmla="*/ 5365586 w 7219949"/>
              <a:gd name="connsiteY541" fmla="*/ 2393674 h 6791323"/>
              <a:gd name="connsiteX542" fmla="*/ 5399912 w 7219949"/>
              <a:gd name="connsiteY542" fmla="*/ 2418118 h 6791323"/>
              <a:gd name="connsiteX543" fmla="*/ 5408329 w 7219949"/>
              <a:gd name="connsiteY543" fmla="*/ 2424520 h 6791323"/>
              <a:gd name="connsiteX544" fmla="*/ 5431051 w 7219949"/>
              <a:gd name="connsiteY544" fmla="*/ 2441108 h 6791323"/>
              <a:gd name="connsiteX545" fmla="*/ 5468237 w 7219949"/>
              <a:gd name="connsiteY545" fmla="*/ 2467590 h 6791323"/>
              <a:gd name="connsiteX546" fmla="*/ 5496677 w 7219949"/>
              <a:gd name="connsiteY546" fmla="*/ 2488251 h 6791323"/>
              <a:gd name="connsiteX547" fmla="*/ 5522097 w 7219949"/>
              <a:gd name="connsiteY547" fmla="*/ 2507167 h 6791323"/>
              <a:gd name="connsiteX548" fmla="*/ 5587886 w 7219949"/>
              <a:gd name="connsiteY548" fmla="*/ 2554020 h 6791323"/>
              <a:gd name="connsiteX549" fmla="*/ 5613085 w 7219949"/>
              <a:gd name="connsiteY549" fmla="*/ 2572042 h 6791323"/>
              <a:gd name="connsiteX550" fmla="*/ 5605175 w 7219949"/>
              <a:gd name="connsiteY550" fmla="*/ 2567978 h 6791323"/>
              <a:gd name="connsiteX551" fmla="*/ 5596378 w 7219949"/>
              <a:gd name="connsiteY551" fmla="*/ 2562255 h 6791323"/>
              <a:gd name="connsiteX552" fmla="*/ 5584937 w 7219949"/>
              <a:gd name="connsiteY552" fmla="*/ 2554107 h 6791323"/>
              <a:gd name="connsiteX553" fmla="*/ 5581861 w 7219949"/>
              <a:gd name="connsiteY553" fmla="*/ 2552458 h 6791323"/>
              <a:gd name="connsiteX554" fmla="*/ 5584291 w 7219949"/>
              <a:gd name="connsiteY554" fmla="*/ 2555272 h 6791323"/>
              <a:gd name="connsiteX555" fmla="*/ 5618185 w 7219949"/>
              <a:gd name="connsiteY555" fmla="*/ 2580492 h 6791323"/>
              <a:gd name="connsiteX556" fmla="*/ 5626334 w 7219949"/>
              <a:gd name="connsiteY556" fmla="*/ 2587379 h 6791323"/>
              <a:gd name="connsiteX557" fmla="*/ 5651216 w 7219949"/>
              <a:gd name="connsiteY557" fmla="*/ 2607265 h 6791323"/>
              <a:gd name="connsiteX558" fmla="*/ 5657153 w 7219949"/>
              <a:gd name="connsiteY558" fmla="*/ 2610950 h 6791323"/>
              <a:gd name="connsiteX559" fmla="*/ 5662443 w 7219949"/>
              <a:gd name="connsiteY559" fmla="*/ 2615801 h 6791323"/>
              <a:gd name="connsiteX560" fmla="*/ 5687108 w 7219949"/>
              <a:gd name="connsiteY560" fmla="*/ 2636075 h 6791323"/>
              <a:gd name="connsiteX561" fmla="*/ 5707778 w 7219949"/>
              <a:gd name="connsiteY561" fmla="*/ 2649170 h 6791323"/>
              <a:gd name="connsiteX562" fmla="*/ 5710424 w 7219949"/>
              <a:gd name="connsiteY562" fmla="*/ 2651595 h 6791323"/>
              <a:gd name="connsiteX563" fmla="*/ 5730444 w 7219949"/>
              <a:gd name="connsiteY563" fmla="*/ 2665853 h 6791323"/>
              <a:gd name="connsiteX564" fmla="*/ 5771136 w 7219949"/>
              <a:gd name="connsiteY564" fmla="*/ 2693206 h 6791323"/>
              <a:gd name="connsiteX565" fmla="*/ 5773566 w 7219949"/>
              <a:gd name="connsiteY565" fmla="*/ 2696020 h 6791323"/>
              <a:gd name="connsiteX566" fmla="*/ 5777349 w 7219949"/>
              <a:gd name="connsiteY566" fmla="*/ 2703587 h 6791323"/>
              <a:gd name="connsiteX567" fmla="*/ 5797372 w 7219949"/>
              <a:gd name="connsiteY567" fmla="*/ 2717847 h 6791323"/>
              <a:gd name="connsiteX568" fmla="*/ 5803953 w 7219949"/>
              <a:gd name="connsiteY568" fmla="*/ 2720368 h 6791323"/>
              <a:gd name="connsiteX569" fmla="*/ 5821978 w 7219949"/>
              <a:gd name="connsiteY569" fmla="*/ 2731037 h 6791323"/>
              <a:gd name="connsiteX570" fmla="*/ 5827914 w 7219949"/>
              <a:gd name="connsiteY570" fmla="*/ 2734723 h 6791323"/>
              <a:gd name="connsiteX571" fmla="*/ 5839355 w 7219949"/>
              <a:gd name="connsiteY571" fmla="*/ 2742871 h 6791323"/>
              <a:gd name="connsiteX572" fmla="*/ 5850796 w 7219949"/>
              <a:gd name="connsiteY572" fmla="*/ 2751019 h 6791323"/>
              <a:gd name="connsiteX573" fmla="*/ 5856948 w 7219949"/>
              <a:gd name="connsiteY573" fmla="*/ 2754316 h 6791323"/>
              <a:gd name="connsiteX574" fmla="*/ 5861100 w 7219949"/>
              <a:gd name="connsiteY574" fmla="*/ 2754025 h 6791323"/>
              <a:gd name="connsiteX575" fmla="*/ 5872542 w 7219949"/>
              <a:gd name="connsiteY575" fmla="*/ 2762173 h 6791323"/>
              <a:gd name="connsiteX576" fmla="*/ 5874758 w 7219949"/>
              <a:gd name="connsiteY576" fmla="*/ 2765375 h 6791323"/>
              <a:gd name="connsiteX577" fmla="*/ 5896993 w 7219949"/>
              <a:gd name="connsiteY577" fmla="*/ 2782835 h 6791323"/>
              <a:gd name="connsiteX578" fmla="*/ 5902930 w 7219949"/>
              <a:gd name="connsiteY578" fmla="*/ 2786520 h 6791323"/>
              <a:gd name="connsiteX579" fmla="*/ 5914372 w 7219949"/>
              <a:gd name="connsiteY579" fmla="*/ 2794669 h 6791323"/>
              <a:gd name="connsiteX580" fmla="*/ 5920522 w 7219949"/>
              <a:gd name="connsiteY580" fmla="*/ 2797967 h 6791323"/>
              <a:gd name="connsiteX581" fmla="*/ 5922736 w 7219949"/>
              <a:gd name="connsiteY581" fmla="*/ 2801169 h 6791323"/>
              <a:gd name="connsiteX582" fmla="*/ 5925597 w 7219949"/>
              <a:gd name="connsiteY582" fmla="*/ 2803205 h 6791323"/>
              <a:gd name="connsiteX583" fmla="*/ 5951771 w 7219949"/>
              <a:gd name="connsiteY583" fmla="*/ 2820762 h 6791323"/>
              <a:gd name="connsiteX584" fmla="*/ 5979943 w 7219949"/>
              <a:gd name="connsiteY584" fmla="*/ 2841908 h 6791323"/>
              <a:gd name="connsiteX585" fmla="*/ 6008762 w 7219949"/>
              <a:gd name="connsiteY585" fmla="*/ 2861889 h 6791323"/>
              <a:gd name="connsiteX586" fmla="*/ 6020443 w 7219949"/>
              <a:gd name="connsiteY586" fmla="*/ 2870208 h 6791323"/>
              <a:gd name="connsiteX587" fmla="*/ 6019005 w 7219949"/>
              <a:gd name="connsiteY587" fmla="*/ 2879251 h 6791323"/>
              <a:gd name="connsiteX588" fmla="*/ 6026189 w 7219949"/>
              <a:gd name="connsiteY588" fmla="*/ 2897667 h 6791323"/>
              <a:gd name="connsiteX589" fmla="*/ 6068612 w 7219949"/>
              <a:gd name="connsiteY589" fmla="*/ 3001816 h 6791323"/>
              <a:gd name="connsiteX590" fmla="*/ 6090539 w 7219949"/>
              <a:gd name="connsiteY590" fmla="*/ 3086498 h 6791323"/>
              <a:gd name="connsiteX591" fmla="*/ 6087007 w 7219949"/>
              <a:gd name="connsiteY591" fmla="*/ 3106902 h 6791323"/>
              <a:gd name="connsiteX592" fmla="*/ 6083251 w 7219949"/>
              <a:gd name="connsiteY592" fmla="*/ 3113849 h 6791323"/>
              <a:gd name="connsiteX593" fmla="*/ 6085287 w 7219949"/>
              <a:gd name="connsiteY593" fmla="*/ 3116009 h 6791323"/>
              <a:gd name="connsiteX594" fmla="*/ 6172917 w 7219949"/>
              <a:gd name="connsiteY594" fmla="*/ 3249925 h 6791323"/>
              <a:gd name="connsiteX595" fmla="*/ 6198885 w 7219949"/>
              <a:gd name="connsiteY595" fmla="*/ 3296139 h 6791323"/>
              <a:gd name="connsiteX596" fmla="*/ 6150663 w 7219949"/>
              <a:gd name="connsiteY596" fmla="*/ 3333952 h 6791323"/>
              <a:gd name="connsiteX597" fmla="*/ 6098735 w 7219949"/>
              <a:gd name="connsiteY597" fmla="*/ 3367563 h 6791323"/>
              <a:gd name="connsiteX598" fmla="*/ 6067910 w 7219949"/>
              <a:gd name="connsiteY598" fmla="*/ 3365946 h 6791323"/>
              <a:gd name="connsiteX599" fmla="*/ 6075856 w 7219949"/>
              <a:gd name="connsiteY599" fmla="*/ 3388917 h 6791323"/>
              <a:gd name="connsiteX600" fmla="*/ 6100393 w 7219949"/>
              <a:gd name="connsiteY600" fmla="*/ 3437970 h 6791323"/>
              <a:gd name="connsiteX601" fmla="*/ 6102056 w 7219949"/>
              <a:gd name="connsiteY601" fmla="*/ 3459314 h 6791323"/>
              <a:gd name="connsiteX602" fmla="*/ 6099386 w 7219949"/>
              <a:gd name="connsiteY602" fmla="*/ 3460846 h 6791323"/>
              <a:gd name="connsiteX603" fmla="*/ 6079334 w 7219949"/>
              <a:gd name="connsiteY603" fmla="*/ 3445164 h 6791323"/>
              <a:gd name="connsiteX604" fmla="*/ 6050878 w 7219949"/>
              <a:gd name="connsiteY604" fmla="*/ 3421944 h 6791323"/>
              <a:gd name="connsiteX605" fmla="*/ 6026132 w 7219949"/>
              <a:gd name="connsiteY605" fmla="*/ 3408838 h 6791323"/>
              <a:gd name="connsiteX606" fmla="*/ 6024470 w 7219949"/>
              <a:gd name="connsiteY606" fmla="*/ 3411684 h 6791323"/>
              <a:gd name="connsiteX607" fmla="*/ 6031255 w 7219949"/>
              <a:gd name="connsiteY607" fmla="*/ 3420867 h 6791323"/>
              <a:gd name="connsiteX608" fmla="*/ 6022252 w 7219949"/>
              <a:gd name="connsiteY608" fmla="*/ 3415479 h 6791323"/>
              <a:gd name="connsiteX609" fmla="*/ 6010988 w 7219949"/>
              <a:gd name="connsiteY609" fmla="*/ 3407028 h 6791323"/>
              <a:gd name="connsiteX610" fmla="*/ 5996906 w 7219949"/>
              <a:gd name="connsiteY610" fmla="*/ 3396466 h 6791323"/>
              <a:gd name="connsiteX611" fmla="*/ 5995243 w 7219949"/>
              <a:gd name="connsiteY611" fmla="*/ 3399311 h 6791323"/>
              <a:gd name="connsiteX612" fmla="*/ 6006508 w 7219949"/>
              <a:gd name="connsiteY612" fmla="*/ 3407760 h 6791323"/>
              <a:gd name="connsiteX613" fmla="*/ 6012738 w 7219949"/>
              <a:gd name="connsiteY613" fmla="*/ 3417894 h 6791323"/>
              <a:gd name="connsiteX614" fmla="*/ 6031898 w 7219949"/>
              <a:gd name="connsiteY614" fmla="*/ 3433630 h 6791323"/>
              <a:gd name="connsiteX615" fmla="*/ 6049666 w 7219949"/>
              <a:gd name="connsiteY615" fmla="*/ 3448224 h 6791323"/>
              <a:gd name="connsiteX616" fmla="*/ 6037110 w 7219949"/>
              <a:gd name="connsiteY616" fmla="*/ 3442297 h 6791323"/>
              <a:gd name="connsiteX617" fmla="*/ 6032496 w 7219949"/>
              <a:gd name="connsiteY617" fmla="*/ 3439537 h 6791323"/>
              <a:gd name="connsiteX618" fmla="*/ 5978990 w 7219949"/>
              <a:gd name="connsiteY618" fmla="*/ 3399398 h 6791323"/>
              <a:gd name="connsiteX619" fmla="*/ 5946903 w 7219949"/>
              <a:gd name="connsiteY619" fmla="*/ 3378057 h 6791323"/>
              <a:gd name="connsiteX620" fmla="*/ 5941270 w 7219949"/>
              <a:gd name="connsiteY620" fmla="*/ 3373834 h 6791323"/>
              <a:gd name="connsiteX621" fmla="*/ 5899029 w 7219949"/>
              <a:gd name="connsiteY621" fmla="*/ 3342146 h 6791323"/>
              <a:gd name="connsiteX622" fmla="*/ 5856786 w 7219949"/>
              <a:gd name="connsiteY622" fmla="*/ 3310457 h 6791323"/>
              <a:gd name="connsiteX623" fmla="*/ 5731767 w 7219949"/>
              <a:gd name="connsiteY623" fmla="*/ 3219404 h 6791323"/>
              <a:gd name="connsiteX624" fmla="*/ 5729504 w 7219949"/>
              <a:gd name="connsiteY624" fmla="*/ 3216343 h 6791323"/>
              <a:gd name="connsiteX625" fmla="*/ 5741323 w 7219949"/>
              <a:gd name="connsiteY625" fmla="*/ 3223845 h 6791323"/>
              <a:gd name="connsiteX626" fmla="*/ 5744695 w 7219949"/>
              <a:gd name="connsiteY626" fmla="*/ 3225009 h 6791323"/>
              <a:gd name="connsiteX627" fmla="*/ 5742987 w 7219949"/>
              <a:gd name="connsiteY627" fmla="*/ 3220999 h 6791323"/>
              <a:gd name="connsiteX628" fmla="*/ 5735647 w 7219949"/>
              <a:gd name="connsiteY628" fmla="*/ 3212765 h 6791323"/>
              <a:gd name="connsiteX629" fmla="*/ 5688881 w 7219949"/>
              <a:gd name="connsiteY629" fmla="*/ 3174955 h 6791323"/>
              <a:gd name="connsiteX630" fmla="*/ 5533993 w 7219949"/>
              <a:gd name="connsiteY630" fmla="*/ 3058766 h 6791323"/>
              <a:gd name="connsiteX631" fmla="*/ 5497893 w 7219949"/>
              <a:gd name="connsiteY631" fmla="*/ 3023499 h 6791323"/>
              <a:gd name="connsiteX632" fmla="*/ 5510821 w 7219949"/>
              <a:gd name="connsiteY632" fmla="*/ 3029104 h 6791323"/>
              <a:gd name="connsiteX633" fmla="*/ 5536765 w 7219949"/>
              <a:gd name="connsiteY633" fmla="*/ 3054024 h 6791323"/>
              <a:gd name="connsiteX634" fmla="*/ 5544659 w 7219949"/>
              <a:gd name="connsiteY634" fmla="*/ 3061310 h 6791323"/>
              <a:gd name="connsiteX635" fmla="*/ 5573375 w 7219949"/>
              <a:gd name="connsiteY635" fmla="*/ 3081485 h 6791323"/>
              <a:gd name="connsiteX636" fmla="*/ 5622913 w 7219949"/>
              <a:gd name="connsiteY636" fmla="*/ 3114552 h 6791323"/>
              <a:gd name="connsiteX637" fmla="*/ 5643179 w 7219949"/>
              <a:gd name="connsiteY637" fmla="*/ 3128391 h 6791323"/>
              <a:gd name="connsiteX638" fmla="*/ 5675310 w 7219949"/>
              <a:gd name="connsiteY638" fmla="*/ 3156588 h 6791323"/>
              <a:gd name="connsiteX639" fmla="*/ 5692206 w 7219949"/>
              <a:gd name="connsiteY639" fmla="*/ 3169262 h 6791323"/>
              <a:gd name="connsiteX640" fmla="*/ 5723186 w 7219949"/>
              <a:gd name="connsiteY640" fmla="*/ 3192501 h 6791323"/>
              <a:gd name="connsiteX641" fmla="*/ 5746270 w 7219949"/>
              <a:gd name="connsiteY641" fmla="*/ 3208453 h 6791323"/>
              <a:gd name="connsiteX642" fmla="*/ 5802547 w 7219949"/>
              <a:gd name="connsiteY642" fmla="*/ 3243846 h 6791323"/>
              <a:gd name="connsiteX643" fmla="*/ 5815519 w 7219949"/>
              <a:gd name="connsiteY643" fmla="*/ 3256307 h 6791323"/>
              <a:gd name="connsiteX644" fmla="*/ 5854990 w 7219949"/>
              <a:gd name="connsiteY644" fmla="*/ 3292737 h 6791323"/>
              <a:gd name="connsiteX645" fmla="*/ 5900049 w 7219949"/>
              <a:gd name="connsiteY645" fmla="*/ 3326536 h 6791323"/>
              <a:gd name="connsiteX646" fmla="*/ 5955773 w 7219949"/>
              <a:gd name="connsiteY646" fmla="*/ 3362880 h 6791323"/>
              <a:gd name="connsiteX647" fmla="*/ 5969853 w 7219949"/>
              <a:gd name="connsiteY647" fmla="*/ 3373444 h 6791323"/>
              <a:gd name="connsiteX648" fmla="*/ 5985597 w 7219949"/>
              <a:gd name="connsiteY648" fmla="*/ 3381160 h 6791323"/>
              <a:gd name="connsiteX649" fmla="*/ 5936015 w 7219949"/>
              <a:gd name="connsiteY649" fmla="*/ 3341237 h 6791323"/>
              <a:gd name="connsiteX650" fmla="*/ 5873461 w 7219949"/>
              <a:gd name="connsiteY650" fmla="*/ 3288855 h 6791323"/>
              <a:gd name="connsiteX651" fmla="*/ 5832882 w 7219949"/>
              <a:gd name="connsiteY651" fmla="*/ 3254321 h 6791323"/>
              <a:gd name="connsiteX652" fmla="*/ 5787823 w 7219949"/>
              <a:gd name="connsiteY652" fmla="*/ 3220521 h 6791323"/>
              <a:gd name="connsiteX653" fmla="*/ 5752921 w 7219949"/>
              <a:gd name="connsiteY653" fmla="*/ 3197069 h 6791323"/>
              <a:gd name="connsiteX654" fmla="*/ 5721943 w 7219949"/>
              <a:gd name="connsiteY654" fmla="*/ 3173830 h 6791323"/>
              <a:gd name="connsiteX655" fmla="*/ 5716311 w 7219949"/>
              <a:gd name="connsiteY655" fmla="*/ 3169605 h 6791323"/>
              <a:gd name="connsiteX656" fmla="*/ 5675776 w 7219949"/>
              <a:gd name="connsiteY656" fmla="*/ 3141928 h 6791323"/>
              <a:gd name="connsiteX657" fmla="*/ 5644201 w 7219949"/>
              <a:gd name="connsiteY657" fmla="*/ 3112783 h 6791323"/>
              <a:gd name="connsiteX658" fmla="*/ 5638012 w 7219949"/>
              <a:gd name="connsiteY658" fmla="*/ 3109507 h 6791323"/>
              <a:gd name="connsiteX659" fmla="*/ 5629010 w 7219949"/>
              <a:gd name="connsiteY659" fmla="*/ 3104118 h 6791323"/>
              <a:gd name="connsiteX660" fmla="*/ 5543971 w 7219949"/>
              <a:gd name="connsiteY660" fmla="*/ 3041691 h 6791323"/>
              <a:gd name="connsiteX661" fmla="*/ 5517516 w 7219949"/>
              <a:gd name="connsiteY661" fmla="*/ 3024577 h 6791323"/>
              <a:gd name="connsiteX662" fmla="*/ 5489355 w 7219949"/>
              <a:gd name="connsiteY662" fmla="*/ 3003450 h 6791323"/>
              <a:gd name="connsiteX663" fmla="*/ 5444852 w 7219949"/>
              <a:gd name="connsiteY663" fmla="*/ 2968702 h 6791323"/>
              <a:gd name="connsiteX664" fmla="*/ 5433587 w 7219949"/>
              <a:gd name="connsiteY664" fmla="*/ 2960253 h 6791323"/>
              <a:gd name="connsiteX665" fmla="*/ 5424585 w 7219949"/>
              <a:gd name="connsiteY665" fmla="*/ 2954863 h 6791323"/>
              <a:gd name="connsiteX666" fmla="*/ 5428553 w 7219949"/>
              <a:gd name="connsiteY666" fmla="*/ 2961934 h 6791323"/>
              <a:gd name="connsiteX667" fmla="*/ 5454497 w 7219949"/>
              <a:gd name="connsiteY667" fmla="*/ 2986853 h 6791323"/>
              <a:gd name="connsiteX668" fmla="*/ 5464099 w 7219949"/>
              <a:gd name="connsiteY668" fmla="*/ 2998150 h 6791323"/>
              <a:gd name="connsiteX669" fmla="*/ 5419639 w 7219949"/>
              <a:gd name="connsiteY669" fmla="*/ 2970256 h 6791323"/>
              <a:gd name="connsiteX670" fmla="*/ 5386444 w 7219949"/>
              <a:gd name="connsiteY670" fmla="*/ 2950812 h 6791323"/>
              <a:gd name="connsiteX671" fmla="*/ 5378596 w 7219949"/>
              <a:gd name="connsiteY671" fmla="*/ 2950381 h 6791323"/>
              <a:gd name="connsiteX672" fmla="*/ 5389305 w 7219949"/>
              <a:gd name="connsiteY672" fmla="*/ 2959781 h 6791323"/>
              <a:gd name="connsiteX673" fmla="*/ 5445628 w 7219949"/>
              <a:gd name="connsiteY673" fmla="*/ 3002031 h 6791323"/>
              <a:gd name="connsiteX674" fmla="*/ 5539205 w 7219949"/>
              <a:gd name="connsiteY674" fmla="*/ 3084505 h 6791323"/>
              <a:gd name="connsiteX675" fmla="*/ 5574152 w 7219949"/>
              <a:gd name="connsiteY675" fmla="*/ 3114814 h 6791323"/>
              <a:gd name="connsiteX676" fmla="*/ 5614131 w 7219949"/>
              <a:gd name="connsiteY676" fmla="*/ 3143441 h 6791323"/>
              <a:gd name="connsiteX677" fmla="*/ 5658037 w 7219949"/>
              <a:gd name="connsiteY677" fmla="*/ 3172283 h 6791323"/>
              <a:gd name="connsiteX678" fmla="*/ 5724516 w 7219949"/>
              <a:gd name="connsiteY678" fmla="*/ 3224881 h 6791323"/>
              <a:gd name="connsiteX679" fmla="*/ 5732965 w 7219949"/>
              <a:gd name="connsiteY679" fmla="*/ 3231219 h 6791323"/>
              <a:gd name="connsiteX680" fmla="*/ 5801106 w 7219949"/>
              <a:gd name="connsiteY680" fmla="*/ 3280969 h 6791323"/>
              <a:gd name="connsiteX681" fmla="*/ 5874327 w 7219949"/>
              <a:gd name="connsiteY681" fmla="*/ 3335895 h 6791323"/>
              <a:gd name="connsiteX682" fmla="*/ 5896602 w 7219949"/>
              <a:gd name="connsiteY682" fmla="*/ 3353123 h 6791323"/>
              <a:gd name="connsiteX683" fmla="*/ 5869190 w 7219949"/>
              <a:gd name="connsiteY683" fmla="*/ 3338282 h 6791323"/>
              <a:gd name="connsiteX684" fmla="*/ 5802463 w 7219949"/>
              <a:gd name="connsiteY684" fmla="*/ 3320889 h 6791323"/>
              <a:gd name="connsiteX685" fmla="*/ 5797202 w 7219949"/>
              <a:gd name="connsiteY685" fmla="*/ 3320339 h 6791323"/>
              <a:gd name="connsiteX686" fmla="*/ 5761392 w 7219949"/>
              <a:gd name="connsiteY686" fmla="*/ 3293477 h 6791323"/>
              <a:gd name="connsiteX687" fmla="*/ 5773810 w 7219949"/>
              <a:gd name="connsiteY687" fmla="*/ 3306886 h 6791323"/>
              <a:gd name="connsiteX688" fmla="*/ 5790861 w 7219949"/>
              <a:gd name="connsiteY688" fmla="*/ 3319676 h 6791323"/>
              <a:gd name="connsiteX689" fmla="*/ 5758188 w 7219949"/>
              <a:gd name="connsiteY689" fmla="*/ 3316259 h 6791323"/>
              <a:gd name="connsiteX690" fmla="*/ 5759849 w 7219949"/>
              <a:gd name="connsiteY690" fmla="*/ 3321706 h 6791323"/>
              <a:gd name="connsiteX691" fmla="*/ 5749198 w 7219949"/>
              <a:gd name="connsiteY691" fmla="*/ 3314346 h 6791323"/>
              <a:gd name="connsiteX692" fmla="*/ 5735116 w 7219949"/>
              <a:gd name="connsiteY692" fmla="*/ 3303783 h 6791323"/>
              <a:gd name="connsiteX693" fmla="*/ 5724406 w 7219949"/>
              <a:gd name="connsiteY693" fmla="*/ 3294384 h 6791323"/>
              <a:gd name="connsiteX694" fmla="*/ 5715403 w 7219949"/>
              <a:gd name="connsiteY694" fmla="*/ 3288996 h 6791323"/>
              <a:gd name="connsiteX695" fmla="*/ 5722743 w 7219949"/>
              <a:gd name="connsiteY695" fmla="*/ 3297231 h 6791323"/>
              <a:gd name="connsiteX696" fmla="*/ 5745272 w 7219949"/>
              <a:gd name="connsiteY696" fmla="*/ 3314130 h 6791323"/>
              <a:gd name="connsiteX697" fmla="*/ 5750396 w 7219949"/>
              <a:gd name="connsiteY697" fmla="*/ 3326160 h 6791323"/>
              <a:gd name="connsiteX698" fmla="*/ 5749287 w 7219949"/>
              <a:gd name="connsiteY698" fmla="*/ 3328057 h 6791323"/>
              <a:gd name="connsiteX699" fmla="*/ 5714982 w 7219949"/>
              <a:gd name="connsiteY699" fmla="*/ 3310510 h 6791323"/>
              <a:gd name="connsiteX700" fmla="*/ 5712166 w 7219949"/>
              <a:gd name="connsiteY700" fmla="*/ 3308398 h 6791323"/>
              <a:gd name="connsiteX701" fmla="*/ 5686821 w 7219949"/>
              <a:gd name="connsiteY701" fmla="*/ 3289386 h 6791323"/>
              <a:gd name="connsiteX702" fmla="*/ 5672741 w 7219949"/>
              <a:gd name="connsiteY702" fmla="*/ 3278823 h 6791323"/>
              <a:gd name="connsiteX703" fmla="*/ 5662584 w 7219949"/>
              <a:gd name="connsiteY703" fmla="*/ 3268477 h 6791323"/>
              <a:gd name="connsiteX704" fmla="*/ 5642870 w 7219949"/>
              <a:gd name="connsiteY704" fmla="*/ 3253688 h 6791323"/>
              <a:gd name="connsiteX705" fmla="*/ 5616417 w 7219949"/>
              <a:gd name="connsiteY705" fmla="*/ 3236573 h 6791323"/>
              <a:gd name="connsiteX706" fmla="*/ 5591071 w 7219949"/>
              <a:gd name="connsiteY706" fmla="*/ 3217560 h 6791323"/>
              <a:gd name="connsiteX707" fmla="*/ 5566834 w 7219949"/>
              <a:gd name="connsiteY707" fmla="*/ 3196651 h 6791323"/>
              <a:gd name="connsiteX708" fmla="*/ 5556124 w 7219949"/>
              <a:gd name="connsiteY708" fmla="*/ 3187251 h 6791323"/>
              <a:gd name="connsiteX709" fmla="*/ 5547676 w 7219949"/>
              <a:gd name="connsiteY709" fmla="*/ 3180914 h 6791323"/>
              <a:gd name="connsiteX710" fmla="*/ 5502064 w 7219949"/>
              <a:gd name="connsiteY710" fmla="*/ 3148064 h 6791323"/>
              <a:gd name="connsiteX711" fmla="*/ 5497030 w 7219949"/>
              <a:gd name="connsiteY711" fmla="*/ 3149745 h 6791323"/>
              <a:gd name="connsiteX712" fmla="*/ 5492507 w 7219949"/>
              <a:gd name="connsiteY712" fmla="*/ 3143623 h 6791323"/>
              <a:gd name="connsiteX713" fmla="*/ 5475610 w 7219949"/>
              <a:gd name="connsiteY713" fmla="*/ 3130947 h 6791323"/>
              <a:gd name="connsiteX714" fmla="*/ 5470576 w 7219949"/>
              <a:gd name="connsiteY714" fmla="*/ 3132629 h 6791323"/>
              <a:gd name="connsiteX715" fmla="*/ 5466052 w 7219949"/>
              <a:gd name="connsiteY715" fmla="*/ 3126507 h 6791323"/>
              <a:gd name="connsiteX716" fmla="*/ 5451972 w 7219949"/>
              <a:gd name="connsiteY716" fmla="*/ 3115945 h 6791323"/>
              <a:gd name="connsiteX717" fmla="*/ 5444676 w 7219949"/>
              <a:gd name="connsiteY717" fmla="*/ 3114566 h 6791323"/>
              <a:gd name="connsiteX718" fmla="*/ 5433967 w 7219949"/>
              <a:gd name="connsiteY718" fmla="*/ 3105166 h 6791323"/>
              <a:gd name="connsiteX719" fmla="*/ 5413699 w 7219949"/>
              <a:gd name="connsiteY719" fmla="*/ 3091328 h 6791323"/>
              <a:gd name="connsiteX720" fmla="*/ 5394540 w 7219949"/>
              <a:gd name="connsiteY720" fmla="*/ 3075591 h 6791323"/>
              <a:gd name="connsiteX721" fmla="*/ 5380459 w 7219949"/>
              <a:gd name="connsiteY721" fmla="*/ 3065028 h 6791323"/>
              <a:gd name="connsiteX722" fmla="*/ 5346665 w 7219949"/>
              <a:gd name="connsiteY722" fmla="*/ 3039678 h 6791323"/>
              <a:gd name="connsiteX723" fmla="*/ 5317950 w 7219949"/>
              <a:gd name="connsiteY723" fmla="*/ 3019502 h 6791323"/>
              <a:gd name="connsiteX724" fmla="*/ 5303914 w 7219949"/>
              <a:gd name="connsiteY724" fmla="*/ 3015794 h 6791323"/>
              <a:gd name="connsiteX725" fmla="*/ 5284754 w 7219949"/>
              <a:gd name="connsiteY725" fmla="*/ 3000060 h 6791323"/>
              <a:gd name="connsiteX726" fmla="*/ 5283601 w 7219949"/>
              <a:gd name="connsiteY726" fmla="*/ 2995101 h 6791323"/>
              <a:gd name="connsiteX727" fmla="*/ 5293159 w 7219949"/>
              <a:gd name="connsiteY727" fmla="*/ 2999541 h 6791323"/>
              <a:gd name="connsiteX728" fmla="*/ 5318504 w 7219949"/>
              <a:gd name="connsiteY728" fmla="*/ 3018553 h 6791323"/>
              <a:gd name="connsiteX729" fmla="*/ 5358440 w 7219949"/>
              <a:gd name="connsiteY729" fmla="*/ 3040325 h 6791323"/>
              <a:gd name="connsiteX730" fmla="*/ 5375336 w 7219949"/>
              <a:gd name="connsiteY730" fmla="*/ 3052999 h 6791323"/>
              <a:gd name="connsiteX731" fmla="*/ 5461484 w 7219949"/>
              <a:gd name="connsiteY731" fmla="*/ 3113530 h 6791323"/>
              <a:gd name="connsiteX732" fmla="*/ 5474412 w 7219949"/>
              <a:gd name="connsiteY732" fmla="*/ 3119133 h 6791323"/>
              <a:gd name="connsiteX733" fmla="*/ 5427091 w 7219949"/>
              <a:gd name="connsiteY733" fmla="*/ 3082272 h 6791323"/>
              <a:gd name="connsiteX734" fmla="*/ 5427647 w 7219949"/>
              <a:gd name="connsiteY734" fmla="*/ 3081323 h 6791323"/>
              <a:gd name="connsiteX735" fmla="*/ 5475521 w 7219949"/>
              <a:gd name="connsiteY735" fmla="*/ 3117237 h 6791323"/>
              <a:gd name="connsiteX736" fmla="*/ 5520579 w 7219949"/>
              <a:gd name="connsiteY736" fmla="*/ 3151036 h 6791323"/>
              <a:gd name="connsiteX737" fmla="*/ 5532398 w 7219949"/>
              <a:gd name="connsiteY737" fmla="*/ 3158538 h 6791323"/>
              <a:gd name="connsiteX738" fmla="*/ 5549250 w 7219949"/>
              <a:gd name="connsiteY738" fmla="*/ 3164357 h 6791323"/>
              <a:gd name="connsiteX739" fmla="*/ 5572333 w 7219949"/>
              <a:gd name="connsiteY739" fmla="*/ 3180308 h 6791323"/>
              <a:gd name="connsiteX740" fmla="*/ 5591493 w 7219949"/>
              <a:gd name="connsiteY740" fmla="*/ 3196045 h 6791323"/>
              <a:gd name="connsiteX741" fmla="*/ 5602757 w 7219949"/>
              <a:gd name="connsiteY741" fmla="*/ 3204495 h 6791323"/>
              <a:gd name="connsiteX742" fmla="*/ 5596527 w 7219949"/>
              <a:gd name="connsiteY742" fmla="*/ 3194363 h 6791323"/>
              <a:gd name="connsiteX743" fmla="*/ 5604376 w 7219949"/>
              <a:gd name="connsiteY743" fmla="*/ 3194794 h 6791323"/>
              <a:gd name="connsiteX744" fmla="*/ 5620120 w 7219949"/>
              <a:gd name="connsiteY744" fmla="*/ 3202510 h 6791323"/>
              <a:gd name="connsiteX745" fmla="*/ 5629122 w 7219949"/>
              <a:gd name="connsiteY745" fmla="*/ 3207899 h 6791323"/>
              <a:gd name="connsiteX746" fmla="*/ 5669103 w 7219949"/>
              <a:gd name="connsiteY746" fmla="*/ 3236526 h 6791323"/>
              <a:gd name="connsiteX747" fmla="*/ 5675844 w 7219949"/>
              <a:gd name="connsiteY747" fmla="*/ 3238855 h 6791323"/>
              <a:gd name="connsiteX748" fmla="*/ 5671320 w 7219949"/>
              <a:gd name="connsiteY748" fmla="*/ 3232732 h 6791323"/>
              <a:gd name="connsiteX749" fmla="*/ 5636328 w 7219949"/>
              <a:gd name="connsiteY749" fmla="*/ 3195568 h 6791323"/>
              <a:gd name="connsiteX750" fmla="*/ 5626771 w 7219949"/>
              <a:gd name="connsiteY750" fmla="*/ 3191126 h 6791323"/>
              <a:gd name="connsiteX751" fmla="*/ 5611627 w 7219949"/>
              <a:gd name="connsiteY751" fmla="*/ 3189317 h 6791323"/>
              <a:gd name="connsiteX752" fmla="*/ 5602623 w 7219949"/>
              <a:gd name="connsiteY752" fmla="*/ 3183929 h 6791323"/>
              <a:gd name="connsiteX753" fmla="*/ 5573310 w 7219949"/>
              <a:gd name="connsiteY753" fmla="*/ 3157845 h 6791323"/>
              <a:gd name="connsiteX754" fmla="*/ 5554150 w 7219949"/>
              <a:gd name="connsiteY754" fmla="*/ 3142110 h 6791323"/>
              <a:gd name="connsiteX755" fmla="*/ 5540114 w 7219949"/>
              <a:gd name="connsiteY755" fmla="*/ 3138401 h 6791323"/>
              <a:gd name="connsiteX756" fmla="*/ 5517586 w 7219949"/>
              <a:gd name="connsiteY756" fmla="*/ 3121503 h 6791323"/>
              <a:gd name="connsiteX757" fmla="*/ 5514724 w 7219949"/>
              <a:gd name="connsiteY757" fmla="*/ 3112534 h 6791323"/>
              <a:gd name="connsiteX758" fmla="*/ 5502305 w 7219949"/>
              <a:gd name="connsiteY758" fmla="*/ 3099125 h 6791323"/>
              <a:gd name="connsiteX759" fmla="*/ 5486519 w 7219949"/>
              <a:gd name="connsiteY759" fmla="*/ 3084552 h 6791323"/>
              <a:gd name="connsiteX760" fmla="*/ 5461772 w 7219949"/>
              <a:gd name="connsiteY760" fmla="*/ 3071447 h 6791323"/>
              <a:gd name="connsiteX761" fmla="*/ 5417911 w 7219949"/>
              <a:gd name="connsiteY761" fmla="*/ 3049460 h 6791323"/>
              <a:gd name="connsiteX762" fmla="*/ 5399307 w 7219949"/>
              <a:gd name="connsiteY762" fmla="*/ 3032777 h 6791323"/>
              <a:gd name="connsiteX763" fmla="*/ 5378995 w 7219949"/>
              <a:gd name="connsiteY763" fmla="*/ 3012082 h 6791323"/>
              <a:gd name="connsiteX764" fmla="*/ 5347463 w 7219949"/>
              <a:gd name="connsiteY764" fmla="*/ 2989793 h 6791323"/>
              <a:gd name="connsiteX765" fmla="*/ 5340167 w 7219949"/>
              <a:gd name="connsiteY765" fmla="*/ 2988412 h 6791323"/>
              <a:gd name="connsiteX766" fmla="*/ 5295065 w 7219949"/>
              <a:gd name="connsiteY766" fmla="*/ 2947758 h 6791323"/>
              <a:gd name="connsiteX767" fmla="*/ 5264087 w 7219949"/>
              <a:gd name="connsiteY767" fmla="*/ 2924520 h 6791323"/>
              <a:gd name="connsiteX768" fmla="*/ 5194237 w 7219949"/>
              <a:gd name="connsiteY768" fmla="*/ 2870757 h 6791323"/>
              <a:gd name="connsiteX769" fmla="*/ 5175078 w 7219949"/>
              <a:gd name="connsiteY769" fmla="*/ 2855022 h 6791323"/>
              <a:gd name="connsiteX770" fmla="*/ 5151996 w 7219949"/>
              <a:gd name="connsiteY770" fmla="*/ 2839072 h 6791323"/>
              <a:gd name="connsiteX771" fmla="*/ 5126650 w 7219949"/>
              <a:gd name="connsiteY771" fmla="*/ 2820059 h 6791323"/>
              <a:gd name="connsiteX772" fmla="*/ 5120508 w 7219949"/>
              <a:gd name="connsiteY772" fmla="*/ 2823637 h 6791323"/>
              <a:gd name="connsiteX773" fmla="*/ 5085050 w 7219949"/>
              <a:gd name="connsiteY773" fmla="*/ 2801133 h 6791323"/>
              <a:gd name="connsiteX774" fmla="*/ 5077157 w 7219949"/>
              <a:gd name="connsiteY774" fmla="*/ 2793847 h 6791323"/>
              <a:gd name="connsiteX775" fmla="*/ 5069861 w 7219949"/>
              <a:gd name="connsiteY775" fmla="*/ 2792467 h 6791323"/>
              <a:gd name="connsiteX776" fmla="*/ 5073831 w 7219949"/>
              <a:gd name="connsiteY776" fmla="*/ 2799540 h 6791323"/>
              <a:gd name="connsiteX777" fmla="*/ 5096914 w 7219949"/>
              <a:gd name="connsiteY777" fmla="*/ 2815491 h 6791323"/>
              <a:gd name="connsiteX778" fmla="*/ 5121151 w 7219949"/>
              <a:gd name="connsiteY778" fmla="*/ 2836401 h 6791323"/>
              <a:gd name="connsiteX779" fmla="*/ 5126272 w 7219949"/>
              <a:gd name="connsiteY779" fmla="*/ 2848430 h 6791323"/>
              <a:gd name="connsiteX780" fmla="*/ 5139247 w 7219949"/>
              <a:gd name="connsiteY780" fmla="*/ 2860889 h 6791323"/>
              <a:gd name="connsiteX781" fmla="*/ 5175257 w 7219949"/>
              <a:gd name="connsiteY781" fmla="*/ 2882445 h 6791323"/>
              <a:gd name="connsiteX782" fmla="*/ 5189337 w 7219949"/>
              <a:gd name="connsiteY782" fmla="*/ 2893007 h 6791323"/>
              <a:gd name="connsiteX783" fmla="*/ 5193305 w 7219949"/>
              <a:gd name="connsiteY783" fmla="*/ 2900078 h 6791323"/>
              <a:gd name="connsiteX784" fmla="*/ 5187719 w 7219949"/>
              <a:gd name="connsiteY784" fmla="*/ 2902710 h 6791323"/>
              <a:gd name="connsiteX785" fmla="*/ 5168604 w 7219949"/>
              <a:gd name="connsiteY785" fmla="*/ 2893829 h 6791323"/>
              <a:gd name="connsiteX786" fmla="*/ 5164680 w 7219949"/>
              <a:gd name="connsiteY786" fmla="*/ 2893613 h 6791323"/>
              <a:gd name="connsiteX787" fmla="*/ 5169757 w 7219949"/>
              <a:gd name="connsiteY787" fmla="*/ 2898786 h 6791323"/>
              <a:gd name="connsiteX788" fmla="*/ 5198473 w 7219949"/>
              <a:gd name="connsiteY788" fmla="*/ 2918962 h 6791323"/>
              <a:gd name="connsiteX789" fmla="*/ 5201290 w 7219949"/>
              <a:gd name="connsiteY789" fmla="*/ 2921075 h 6791323"/>
              <a:gd name="connsiteX790" fmla="*/ 5200181 w 7219949"/>
              <a:gd name="connsiteY790" fmla="*/ 2922972 h 6791323"/>
              <a:gd name="connsiteX791" fmla="*/ 5201335 w 7219949"/>
              <a:gd name="connsiteY791" fmla="*/ 2927931 h 6791323"/>
              <a:gd name="connsiteX792" fmla="*/ 5221047 w 7219949"/>
              <a:gd name="connsiteY792" fmla="*/ 2942718 h 6791323"/>
              <a:gd name="connsiteX793" fmla="*/ 5194039 w 7219949"/>
              <a:gd name="connsiteY793" fmla="*/ 2926551 h 6791323"/>
              <a:gd name="connsiteX794" fmla="*/ 5189560 w 7219949"/>
              <a:gd name="connsiteY794" fmla="*/ 2927285 h 6791323"/>
              <a:gd name="connsiteX795" fmla="*/ 5177785 w 7219949"/>
              <a:gd name="connsiteY795" fmla="*/ 2926638 h 6791323"/>
              <a:gd name="connsiteX796" fmla="*/ 5166520 w 7219949"/>
              <a:gd name="connsiteY796" fmla="*/ 2918187 h 6791323"/>
              <a:gd name="connsiteX797" fmla="*/ 5165411 w 7219949"/>
              <a:gd name="connsiteY797" fmla="*/ 2920086 h 6791323"/>
              <a:gd name="connsiteX798" fmla="*/ 5164857 w 7219949"/>
              <a:gd name="connsiteY798" fmla="*/ 2921035 h 6791323"/>
              <a:gd name="connsiteX799" fmla="*/ 5216146 w 7219949"/>
              <a:gd name="connsiteY799" fmla="*/ 2964968 h 6791323"/>
              <a:gd name="connsiteX800" fmla="*/ 5247169 w 7219949"/>
              <a:gd name="connsiteY800" fmla="*/ 2995061 h 6791323"/>
              <a:gd name="connsiteX801" fmla="*/ 5251692 w 7219949"/>
              <a:gd name="connsiteY801" fmla="*/ 3001183 h 6791323"/>
              <a:gd name="connsiteX802" fmla="*/ 5242136 w 7219949"/>
              <a:gd name="connsiteY802" fmla="*/ 2996742 h 6791323"/>
              <a:gd name="connsiteX803" fmla="*/ 5216791 w 7219949"/>
              <a:gd name="connsiteY803" fmla="*/ 2977729 h 6791323"/>
              <a:gd name="connsiteX804" fmla="*/ 5210602 w 7219949"/>
              <a:gd name="connsiteY804" fmla="*/ 2974454 h 6791323"/>
              <a:gd name="connsiteX805" fmla="*/ 5212311 w 7219949"/>
              <a:gd name="connsiteY805" fmla="*/ 2978463 h 6791323"/>
              <a:gd name="connsiteX806" fmla="*/ 5228099 w 7219949"/>
              <a:gd name="connsiteY806" fmla="*/ 2993035 h 6791323"/>
              <a:gd name="connsiteX807" fmla="*/ 5253444 w 7219949"/>
              <a:gd name="connsiteY807" fmla="*/ 3012048 h 6791323"/>
              <a:gd name="connsiteX808" fmla="*/ 5254043 w 7219949"/>
              <a:gd name="connsiteY808" fmla="*/ 3017955 h 6791323"/>
              <a:gd name="connsiteX809" fmla="*/ 5252936 w 7219949"/>
              <a:gd name="connsiteY809" fmla="*/ 3019852 h 6791323"/>
              <a:gd name="connsiteX810" fmla="*/ 5207367 w 7219949"/>
              <a:gd name="connsiteY810" fmla="*/ 2993856 h 6791323"/>
              <a:gd name="connsiteX811" fmla="*/ 5109910 w 7219949"/>
              <a:gd name="connsiteY811" fmla="*/ 2918020 h 6791323"/>
              <a:gd name="connsiteX812" fmla="*/ 5094720 w 7219949"/>
              <a:gd name="connsiteY812" fmla="*/ 2909355 h 6791323"/>
              <a:gd name="connsiteX813" fmla="*/ 5107692 w 7219949"/>
              <a:gd name="connsiteY813" fmla="*/ 2921814 h 6791323"/>
              <a:gd name="connsiteX814" fmla="*/ 5140377 w 7219949"/>
              <a:gd name="connsiteY814" fmla="*/ 2949062 h 6791323"/>
              <a:gd name="connsiteX815" fmla="*/ 5176988 w 7219949"/>
              <a:gd name="connsiteY815" fmla="*/ 2976524 h 6791323"/>
              <a:gd name="connsiteX816" fmla="*/ 5232757 w 7219949"/>
              <a:gd name="connsiteY816" fmla="*/ 3019723 h 6791323"/>
              <a:gd name="connsiteX817" fmla="*/ 5321300 w 7219949"/>
              <a:gd name="connsiteY817" fmla="*/ 3103882 h 6791323"/>
              <a:gd name="connsiteX818" fmla="*/ 5353430 w 7219949"/>
              <a:gd name="connsiteY818" fmla="*/ 3132076 h 6791323"/>
              <a:gd name="connsiteX819" fmla="*/ 5364140 w 7219949"/>
              <a:gd name="connsiteY819" fmla="*/ 3141476 h 6791323"/>
              <a:gd name="connsiteX820" fmla="*/ 5351766 w 7219949"/>
              <a:gd name="connsiteY820" fmla="*/ 3134922 h 6791323"/>
              <a:gd name="connsiteX821" fmla="*/ 5205328 w 7219949"/>
              <a:gd name="connsiteY821" fmla="*/ 3025071 h 6791323"/>
              <a:gd name="connsiteX822" fmla="*/ 5157542 w 7219949"/>
              <a:gd name="connsiteY822" fmla="*/ 3002871 h 6791323"/>
              <a:gd name="connsiteX823" fmla="*/ 5156432 w 7219949"/>
              <a:gd name="connsiteY823" fmla="*/ 3004768 h 6791323"/>
              <a:gd name="connsiteX824" fmla="*/ 5163262 w 7219949"/>
              <a:gd name="connsiteY824" fmla="*/ 3020807 h 6791323"/>
              <a:gd name="connsiteX825" fmla="*/ 5176833 w 7219949"/>
              <a:gd name="connsiteY825" fmla="*/ 3039174 h 6791323"/>
              <a:gd name="connsiteX826" fmla="*/ 5195525 w 7219949"/>
              <a:gd name="connsiteY826" fmla="*/ 3069569 h 6791323"/>
              <a:gd name="connsiteX827" fmla="*/ 5217079 w 7219949"/>
              <a:gd name="connsiteY827" fmla="*/ 3108932 h 6791323"/>
              <a:gd name="connsiteX828" fmla="*/ 5227790 w 7219949"/>
              <a:gd name="connsiteY828" fmla="*/ 3118331 h 6791323"/>
              <a:gd name="connsiteX829" fmla="*/ 5257659 w 7219949"/>
              <a:gd name="connsiteY829" fmla="*/ 3143466 h 6791323"/>
              <a:gd name="connsiteX830" fmla="*/ 5268370 w 7219949"/>
              <a:gd name="connsiteY830" fmla="*/ 3152865 h 6791323"/>
              <a:gd name="connsiteX831" fmla="*/ 5290899 w 7219949"/>
              <a:gd name="connsiteY831" fmla="*/ 3169765 h 6791323"/>
              <a:gd name="connsiteX832" fmla="*/ 5331989 w 7219949"/>
              <a:gd name="connsiteY832" fmla="*/ 3196495 h 6791323"/>
              <a:gd name="connsiteX833" fmla="*/ 5359596 w 7219949"/>
              <a:gd name="connsiteY833" fmla="*/ 3218567 h 6791323"/>
              <a:gd name="connsiteX834" fmla="*/ 5403590 w 7219949"/>
              <a:gd name="connsiteY834" fmla="*/ 3261121 h 6791323"/>
              <a:gd name="connsiteX835" fmla="*/ 5457606 w 7219949"/>
              <a:gd name="connsiteY835" fmla="*/ 3293455 h 6791323"/>
              <a:gd name="connsiteX836" fmla="*/ 5485723 w 7219949"/>
              <a:gd name="connsiteY836" fmla="*/ 3307724 h 6791323"/>
              <a:gd name="connsiteX837" fmla="*/ 5508852 w 7219949"/>
              <a:gd name="connsiteY837" fmla="*/ 3330531 h 6791323"/>
              <a:gd name="connsiteX838" fmla="*/ 5510559 w 7219949"/>
              <a:gd name="connsiteY838" fmla="*/ 3334542 h 6791323"/>
              <a:gd name="connsiteX839" fmla="*/ 5550029 w 7219949"/>
              <a:gd name="connsiteY839" fmla="*/ 3370972 h 6791323"/>
              <a:gd name="connsiteX840" fmla="*/ 5570297 w 7219949"/>
              <a:gd name="connsiteY840" fmla="*/ 3384810 h 6791323"/>
              <a:gd name="connsiteX841" fmla="*/ 5602339 w 7219949"/>
              <a:gd name="connsiteY841" fmla="*/ 3399295 h 6791323"/>
              <a:gd name="connsiteX842" fmla="*/ 5612450 w 7219949"/>
              <a:gd name="connsiteY842" fmla="*/ 3402787 h 6791323"/>
              <a:gd name="connsiteX843" fmla="*/ 5648506 w 7219949"/>
              <a:gd name="connsiteY843" fmla="*/ 3431199 h 6791323"/>
              <a:gd name="connsiteX844" fmla="*/ 5658107 w 7219949"/>
              <a:gd name="connsiteY844" fmla="*/ 3442494 h 6791323"/>
              <a:gd name="connsiteX845" fmla="*/ 5659815 w 7219949"/>
              <a:gd name="connsiteY845" fmla="*/ 3446504 h 6791323"/>
              <a:gd name="connsiteX846" fmla="*/ 5695317 w 7219949"/>
              <a:gd name="connsiteY846" fmla="*/ 3475864 h 6791323"/>
              <a:gd name="connsiteX847" fmla="*/ 5728512 w 7219949"/>
              <a:gd name="connsiteY847" fmla="*/ 3495306 h 6791323"/>
              <a:gd name="connsiteX848" fmla="*/ 5767938 w 7219949"/>
              <a:gd name="connsiteY848" fmla="*/ 3524883 h 6791323"/>
              <a:gd name="connsiteX849" fmla="*/ 5786542 w 7219949"/>
              <a:gd name="connsiteY849" fmla="*/ 3541568 h 6791323"/>
              <a:gd name="connsiteX850" fmla="*/ 5795997 w 7219949"/>
              <a:gd name="connsiteY850" fmla="*/ 3548660 h 6791323"/>
              <a:gd name="connsiteX851" fmla="*/ 5799257 w 7219949"/>
              <a:gd name="connsiteY851" fmla="*/ 3552318 h 6791323"/>
              <a:gd name="connsiteX852" fmla="*/ 5799301 w 7219949"/>
              <a:gd name="connsiteY852" fmla="*/ 3559174 h 6791323"/>
              <a:gd name="connsiteX853" fmla="*/ 5792007 w 7219949"/>
              <a:gd name="connsiteY853" fmla="*/ 3557794 h 6791323"/>
              <a:gd name="connsiteX854" fmla="*/ 5777927 w 7219949"/>
              <a:gd name="connsiteY854" fmla="*/ 3547231 h 6791323"/>
              <a:gd name="connsiteX855" fmla="*/ 5746350 w 7219949"/>
              <a:gd name="connsiteY855" fmla="*/ 3518088 h 6791323"/>
              <a:gd name="connsiteX856" fmla="*/ 5731159 w 7219949"/>
              <a:gd name="connsiteY856" fmla="*/ 3509421 h 6791323"/>
              <a:gd name="connsiteX857" fmla="*/ 5719386 w 7219949"/>
              <a:gd name="connsiteY857" fmla="*/ 3508775 h 6791323"/>
              <a:gd name="connsiteX858" fmla="*/ 5692931 w 7219949"/>
              <a:gd name="connsiteY858" fmla="*/ 3491660 h 6791323"/>
              <a:gd name="connsiteX859" fmla="*/ 5670956 w 7219949"/>
              <a:gd name="connsiteY859" fmla="*/ 3473812 h 6791323"/>
              <a:gd name="connsiteX860" fmla="*/ 5663661 w 7219949"/>
              <a:gd name="connsiteY860" fmla="*/ 3472432 h 6791323"/>
              <a:gd name="connsiteX861" fmla="*/ 5667631 w 7219949"/>
              <a:gd name="connsiteY861" fmla="*/ 3479503 h 6791323"/>
              <a:gd name="connsiteX862" fmla="*/ 5676633 w 7219949"/>
              <a:gd name="connsiteY862" fmla="*/ 3484891 h 6791323"/>
              <a:gd name="connsiteX863" fmla="*/ 5708764 w 7219949"/>
              <a:gd name="connsiteY863" fmla="*/ 3513088 h 6791323"/>
              <a:gd name="connsiteX864" fmla="*/ 5708253 w 7219949"/>
              <a:gd name="connsiteY864" fmla="*/ 3520892 h 6791323"/>
              <a:gd name="connsiteX865" fmla="*/ 5733600 w 7219949"/>
              <a:gd name="connsiteY865" fmla="*/ 3539904 h 6791323"/>
              <a:gd name="connsiteX866" fmla="*/ 5755573 w 7219949"/>
              <a:gd name="connsiteY866" fmla="*/ 3557753 h 6791323"/>
              <a:gd name="connsiteX867" fmla="*/ 5775841 w 7219949"/>
              <a:gd name="connsiteY867" fmla="*/ 3571593 h 6791323"/>
              <a:gd name="connsiteX868" fmla="*/ 5846800 w 7219949"/>
              <a:gd name="connsiteY868" fmla="*/ 3623456 h 6791323"/>
              <a:gd name="connsiteX869" fmla="*/ 5877777 w 7219949"/>
              <a:gd name="connsiteY869" fmla="*/ 3646694 h 6791323"/>
              <a:gd name="connsiteX870" fmla="*/ 5928423 w 7219949"/>
              <a:gd name="connsiteY870" fmla="*/ 3677864 h 6791323"/>
              <a:gd name="connsiteX871" fmla="*/ 5932392 w 7219949"/>
              <a:gd name="connsiteY871" fmla="*/ 3684935 h 6791323"/>
              <a:gd name="connsiteX872" fmla="*/ 5962816 w 7219949"/>
              <a:gd name="connsiteY872" fmla="*/ 3709120 h 6791323"/>
              <a:gd name="connsiteX873" fmla="*/ 5968331 w 7219949"/>
              <a:gd name="connsiteY873" fmla="*/ 3712041 h 6791323"/>
              <a:gd name="connsiteX874" fmla="*/ 5970061 w 7219949"/>
              <a:gd name="connsiteY874" fmla="*/ 3714396 h 6791323"/>
              <a:gd name="connsiteX875" fmla="*/ 6020839 w 7219949"/>
              <a:gd name="connsiteY875" fmla="*/ 3766688 h 6791323"/>
              <a:gd name="connsiteX876" fmla="*/ 6091315 w 7219949"/>
              <a:gd name="connsiteY876" fmla="*/ 3847039 h 6791323"/>
              <a:gd name="connsiteX877" fmla="*/ 6096922 w 7219949"/>
              <a:gd name="connsiteY877" fmla="*/ 3856116 h 6791323"/>
              <a:gd name="connsiteX878" fmla="*/ 6084222 w 7219949"/>
              <a:gd name="connsiteY878" fmla="*/ 3847949 h 6791323"/>
              <a:gd name="connsiteX879" fmla="*/ 5980667 w 7219949"/>
              <a:gd name="connsiteY879" fmla="*/ 3782546 h 6791323"/>
              <a:gd name="connsiteX880" fmla="*/ 5924345 w 7219949"/>
              <a:gd name="connsiteY880" fmla="*/ 3740297 h 6791323"/>
              <a:gd name="connsiteX881" fmla="*/ 5912525 w 7219949"/>
              <a:gd name="connsiteY881" fmla="*/ 3732796 h 6791323"/>
              <a:gd name="connsiteX882" fmla="*/ 5915940 w 7219949"/>
              <a:gd name="connsiteY882" fmla="*/ 3740815 h 6791323"/>
              <a:gd name="connsiteX883" fmla="*/ 5944701 w 7219949"/>
              <a:gd name="connsiteY883" fmla="*/ 3767846 h 6791323"/>
              <a:gd name="connsiteX884" fmla="*/ 5984725 w 7219949"/>
              <a:gd name="connsiteY884" fmla="*/ 3803329 h 6791323"/>
              <a:gd name="connsiteX885" fmla="*/ 5971798 w 7219949"/>
              <a:gd name="connsiteY885" fmla="*/ 3797724 h 6791323"/>
              <a:gd name="connsiteX886" fmla="*/ 5941419 w 7219949"/>
              <a:gd name="connsiteY886" fmla="*/ 3780393 h 6791323"/>
              <a:gd name="connsiteX887" fmla="*/ 5934123 w 7219949"/>
              <a:gd name="connsiteY887" fmla="*/ 3779014 h 6791323"/>
              <a:gd name="connsiteX888" fmla="*/ 5942019 w 7219949"/>
              <a:gd name="connsiteY888" fmla="*/ 3786300 h 6791323"/>
              <a:gd name="connsiteX889" fmla="*/ 5953283 w 7219949"/>
              <a:gd name="connsiteY889" fmla="*/ 3794750 h 6791323"/>
              <a:gd name="connsiteX890" fmla="*/ 5998895 w 7219949"/>
              <a:gd name="connsiteY890" fmla="*/ 3827602 h 6791323"/>
              <a:gd name="connsiteX891" fmla="*/ 6027057 w 7219949"/>
              <a:gd name="connsiteY891" fmla="*/ 3848727 h 6791323"/>
              <a:gd name="connsiteX892" fmla="*/ 6051294 w 7219949"/>
              <a:gd name="connsiteY892" fmla="*/ 3869637 h 6791323"/>
              <a:gd name="connsiteX893" fmla="*/ 6135224 w 7219949"/>
              <a:gd name="connsiteY893" fmla="*/ 3933962 h 6791323"/>
              <a:gd name="connsiteX894" fmla="*/ 6143118 w 7219949"/>
              <a:gd name="connsiteY894" fmla="*/ 3941248 h 6791323"/>
              <a:gd name="connsiteX895" fmla="*/ 6148196 w 7219949"/>
              <a:gd name="connsiteY895" fmla="*/ 3946422 h 6791323"/>
              <a:gd name="connsiteX896" fmla="*/ 6158748 w 7219949"/>
              <a:gd name="connsiteY896" fmla="*/ 3952738 h 6791323"/>
              <a:gd name="connsiteX897" fmla="*/ 6170136 w 7219949"/>
              <a:gd name="connsiteY897" fmla="*/ 3966251 h 6791323"/>
              <a:gd name="connsiteX898" fmla="*/ 6195174 w 7219949"/>
              <a:gd name="connsiteY898" fmla="*/ 3976755 h 6791323"/>
              <a:gd name="connsiteX899" fmla="*/ 6199917 w 7219949"/>
              <a:gd name="connsiteY899" fmla="*/ 3978154 h 6791323"/>
              <a:gd name="connsiteX900" fmla="*/ 6205877 w 7219949"/>
              <a:gd name="connsiteY900" fmla="*/ 3982016 h 6791323"/>
              <a:gd name="connsiteX901" fmla="*/ 6222524 w 7219949"/>
              <a:gd name="connsiteY901" fmla="*/ 3999449 h 6791323"/>
              <a:gd name="connsiteX902" fmla="*/ 6228157 w 7219949"/>
              <a:gd name="connsiteY902" fmla="*/ 4003675 h 6791323"/>
              <a:gd name="connsiteX903" fmla="*/ 6240586 w 7219949"/>
              <a:gd name="connsiteY903" fmla="*/ 4012998 h 6791323"/>
              <a:gd name="connsiteX904" fmla="*/ 6232264 w 7219949"/>
              <a:gd name="connsiteY904" fmla="*/ 4039775 h 6791323"/>
              <a:gd name="connsiteX905" fmla="*/ 6247101 w 7219949"/>
              <a:gd name="connsiteY905" fmla="*/ 4064982 h 6791323"/>
              <a:gd name="connsiteX906" fmla="*/ 6336124 w 7219949"/>
              <a:gd name="connsiteY906" fmla="*/ 4119601 h 6791323"/>
              <a:gd name="connsiteX907" fmla="*/ 6384342 w 7219949"/>
              <a:gd name="connsiteY907" fmla="*/ 4182620 h 6791323"/>
              <a:gd name="connsiteX908" fmla="*/ 6358378 w 7219949"/>
              <a:gd name="connsiteY908" fmla="*/ 4245639 h 6791323"/>
              <a:gd name="connsiteX909" fmla="*/ 6332414 w 7219949"/>
              <a:gd name="connsiteY909" fmla="*/ 4258243 h 6791323"/>
              <a:gd name="connsiteX910" fmla="*/ 6239685 w 7219949"/>
              <a:gd name="connsiteY910" fmla="*/ 4296054 h 6791323"/>
              <a:gd name="connsiteX911" fmla="*/ 6061642 w 7219949"/>
              <a:gd name="connsiteY911" fmla="*/ 4128002 h 6791323"/>
              <a:gd name="connsiteX912" fmla="*/ 6020839 w 7219949"/>
              <a:gd name="connsiteY912" fmla="*/ 4077587 h 6791323"/>
              <a:gd name="connsiteX913" fmla="*/ 5798288 w 7219949"/>
              <a:gd name="connsiteY913" fmla="*/ 3896929 h 6791323"/>
              <a:gd name="connsiteX914" fmla="*/ 5786158 w 7219949"/>
              <a:gd name="connsiteY914" fmla="*/ 3884415 h 6791323"/>
              <a:gd name="connsiteX915" fmla="*/ 5776155 w 7219949"/>
              <a:gd name="connsiteY915" fmla="*/ 3893232 h 6791323"/>
              <a:gd name="connsiteX916" fmla="*/ 5743556 w 7219949"/>
              <a:gd name="connsiteY916" fmla="*/ 3880664 h 6791323"/>
              <a:gd name="connsiteX917" fmla="*/ 5701894 w 7219949"/>
              <a:gd name="connsiteY917" fmla="*/ 3841647 h 6791323"/>
              <a:gd name="connsiteX918" fmla="*/ 5672176 w 7219949"/>
              <a:gd name="connsiteY918" fmla="*/ 3846514 h 6791323"/>
              <a:gd name="connsiteX919" fmla="*/ 5620246 w 7219949"/>
              <a:gd name="connsiteY919" fmla="*/ 3821306 h 6791323"/>
              <a:gd name="connsiteX920" fmla="*/ 5601699 w 7219949"/>
              <a:gd name="connsiteY920" fmla="*/ 3817105 h 6791323"/>
              <a:gd name="connsiteX921" fmla="*/ 5601701 w 7219949"/>
              <a:gd name="connsiteY921" fmla="*/ 3822079 h 6791323"/>
              <a:gd name="connsiteX922" fmla="*/ 5633563 w 7219949"/>
              <a:gd name="connsiteY922" fmla="*/ 3855295 h 6791323"/>
              <a:gd name="connsiteX923" fmla="*/ 5654461 w 7219949"/>
              <a:gd name="connsiteY923" fmla="*/ 3885319 h 6791323"/>
              <a:gd name="connsiteX924" fmla="*/ 5658178 w 7219949"/>
              <a:gd name="connsiteY924" fmla="*/ 3898424 h 6791323"/>
              <a:gd name="connsiteX925" fmla="*/ 5666613 w 7219949"/>
              <a:gd name="connsiteY925" fmla="*/ 3907431 h 6791323"/>
              <a:gd name="connsiteX926" fmla="*/ 5720396 w 7219949"/>
              <a:gd name="connsiteY926" fmla="*/ 3989359 h 6791323"/>
              <a:gd name="connsiteX927" fmla="*/ 5931822 w 7219949"/>
              <a:gd name="connsiteY927" fmla="*/ 4170016 h 6791323"/>
              <a:gd name="connsiteX928" fmla="*/ 5942949 w 7219949"/>
              <a:gd name="connsiteY928" fmla="*/ 4178417 h 6791323"/>
              <a:gd name="connsiteX929" fmla="*/ 5968912 w 7219949"/>
              <a:gd name="connsiteY929" fmla="*/ 4245640 h 6791323"/>
              <a:gd name="connsiteX930" fmla="*/ 5902147 w 7219949"/>
              <a:gd name="connsiteY930" fmla="*/ 4249842 h 6791323"/>
              <a:gd name="connsiteX931" fmla="*/ 5816835 w 7219949"/>
              <a:gd name="connsiteY931" fmla="*/ 4191022 h 6791323"/>
              <a:gd name="connsiteX932" fmla="*/ 5670785 w 7219949"/>
              <a:gd name="connsiteY932" fmla="*/ 4081720 h 6791323"/>
              <a:gd name="connsiteX933" fmla="*/ 5633513 w 7219949"/>
              <a:gd name="connsiteY933" fmla="*/ 4051679 h 6791323"/>
              <a:gd name="connsiteX934" fmla="*/ 5632591 w 7219949"/>
              <a:gd name="connsiteY934" fmla="*/ 4064493 h 6791323"/>
              <a:gd name="connsiteX935" fmla="*/ 5627135 w 7219949"/>
              <a:gd name="connsiteY935" fmla="*/ 4087834 h 6791323"/>
              <a:gd name="connsiteX936" fmla="*/ 5673069 w 7219949"/>
              <a:gd name="connsiteY936" fmla="*/ 4152202 h 6791323"/>
              <a:gd name="connsiteX937" fmla="*/ 5695077 w 7219949"/>
              <a:gd name="connsiteY937" fmla="*/ 4180327 h 6791323"/>
              <a:gd name="connsiteX938" fmla="*/ 5794556 w 7219949"/>
              <a:gd name="connsiteY938" fmla="*/ 4276301 h 6791323"/>
              <a:gd name="connsiteX939" fmla="*/ 5829227 w 7219949"/>
              <a:gd name="connsiteY939" fmla="*/ 4309281 h 6791323"/>
              <a:gd name="connsiteX940" fmla="*/ 5956729 w 7219949"/>
              <a:gd name="connsiteY940" fmla="*/ 4475058 h 6791323"/>
              <a:gd name="connsiteX941" fmla="*/ 5964150 w 7219949"/>
              <a:gd name="connsiteY941" fmla="*/ 4490207 h 6791323"/>
              <a:gd name="connsiteX942" fmla="*/ 6005102 w 7219949"/>
              <a:gd name="connsiteY942" fmla="*/ 4582192 h 6791323"/>
              <a:gd name="connsiteX943" fmla="*/ 6013742 w 7219949"/>
              <a:gd name="connsiteY943" fmla="*/ 4618728 h 6791323"/>
              <a:gd name="connsiteX944" fmla="*/ 5942362 w 7219949"/>
              <a:gd name="connsiteY944" fmla="*/ 4657800 h 6791323"/>
              <a:gd name="connsiteX945" fmla="*/ 5937562 w 7219949"/>
              <a:gd name="connsiteY945" fmla="*/ 4637503 h 6791323"/>
              <a:gd name="connsiteX946" fmla="*/ 5920542 w 7219949"/>
              <a:gd name="connsiteY946" fmla="*/ 4581760 h 6791323"/>
              <a:gd name="connsiteX947" fmla="*/ 5901858 w 7219949"/>
              <a:gd name="connsiteY947" fmla="*/ 4535223 h 6791323"/>
              <a:gd name="connsiteX948" fmla="*/ 5830850 w 7219949"/>
              <a:gd name="connsiteY948" fmla="*/ 4478468 h 6791323"/>
              <a:gd name="connsiteX949" fmla="*/ 5822540 w 7219949"/>
              <a:gd name="connsiteY949" fmla="*/ 4524497 h 6791323"/>
              <a:gd name="connsiteX950" fmla="*/ 5838604 w 7219949"/>
              <a:gd name="connsiteY950" fmla="*/ 4576179 h 6791323"/>
              <a:gd name="connsiteX951" fmla="*/ 5894654 w 7219949"/>
              <a:gd name="connsiteY951" fmla="*/ 4715791 h 6791323"/>
              <a:gd name="connsiteX952" fmla="*/ 5955102 w 7219949"/>
              <a:gd name="connsiteY952" fmla="*/ 4727894 h 6791323"/>
              <a:gd name="connsiteX953" fmla="*/ 5989146 w 7219949"/>
              <a:gd name="connsiteY953" fmla="*/ 4839380 h 6791323"/>
              <a:gd name="connsiteX954" fmla="*/ 5983902 w 7219949"/>
              <a:gd name="connsiteY954" fmla="*/ 4849672 h 6791323"/>
              <a:gd name="connsiteX955" fmla="*/ 6015178 w 7219949"/>
              <a:gd name="connsiteY955" fmla="*/ 4835827 h 6791323"/>
              <a:gd name="connsiteX956" fmla="*/ 6050296 w 7219949"/>
              <a:gd name="connsiteY956" fmla="*/ 4838217 h 6791323"/>
              <a:gd name="connsiteX957" fmla="*/ 6055611 w 7219949"/>
              <a:gd name="connsiteY957" fmla="*/ 4893165 h 6791323"/>
              <a:gd name="connsiteX958" fmla="*/ 6038735 w 7219949"/>
              <a:gd name="connsiteY958" fmla="*/ 4967899 h 6791323"/>
              <a:gd name="connsiteX959" fmla="*/ 6060557 w 7219949"/>
              <a:gd name="connsiteY959" fmla="*/ 5043940 h 6791323"/>
              <a:gd name="connsiteX960" fmla="*/ 6235843 w 7219949"/>
              <a:gd name="connsiteY960" fmla="*/ 5216963 h 6791323"/>
              <a:gd name="connsiteX961" fmla="*/ 6308069 w 7219949"/>
              <a:gd name="connsiteY961" fmla="*/ 5295104 h 6791323"/>
              <a:gd name="connsiteX962" fmla="*/ 6321766 w 7219949"/>
              <a:gd name="connsiteY962" fmla="*/ 5369257 h 6791323"/>
              <a:gd name="connsiteX963" fmla="*/ 6288602 w 7219949"/>
              <a:gd name="connsiteY963" fmla="*/ 5377151 h 6791323"/>
              <a:gd name="connsiteX964" fmla="*/ 6280447 w 7219949"/>
              <a:gd name="connsiteY964" fmla="*/ 5371730 h 6791323"/>
              <a:gd name="connsiteX965" fmla="*/ 6265258 w 7219949"/>
              <a:gd name="connsiteY965" fmla="*/ 5359081 h 6791323"/>
              <a:gd name="connsiteX966" fmla="*/ 6206596 w 7219949"/>
              <a:gd name="connsiteY966" fmla="*/ 5307410 h 6791323"/>
              <a:gd name="connsiteX967" fmla="*/ 6195315 w 7219949"/>
              <a:gd name="connsiteY967" fmla="*/ 5298914 h 6791323"/>
              <a:gd name="connsiteX968" fmla="*/ 6185467 w 7219949"/>
              <a:gd name="connsiteY968" fmla="*/ 5294561 h 6791323"/>
              <a:gd name="connsiteX969" fmla="*/ 6186881 w 7219949"/>
              <a:gd name="connsiteY969" fmla="*/ 5297109 h 6791323"/>
              <a:gd name="connsiteX970" fmla="*/ 6136704 w 7219949"/>
              <a:gd name="connsiteY970" fmla="*/ 5264462 h 6791323"/>
              <a:gd name="connsiteX971" fmla="*/ 6107651 w 7219949"/>
              <a:gd name="connsiteY971" fmla="*/ 5242155 h 6791323"/>
              <a:gd name="connsiteX972" fmla="*/ 6088928 w 7219949"/>
              <a:gd name="connsiteY972" fmla="*/ 5222495 h 6791323"/>
              <a:gd name="connsiteX973" fmla="*/ 6066568 w 7219949"/>
              <a:gd name="connsiteY973" fmla="*/ 5201412 h 6791323"/>
              <a:gd name="connsiteX974" fmla="*/ 6038954 w 7219949"/>
              <a:gd name="connsiteY974" fmla="*/ 5163615 h 6791323"/>
              <a:gd name="connsiteX975" fmla="*/ 6011992 w 7219949"/>
              <a:gd name="connsiteY975" fmla="*/ 5153847 h 6791323"/>
              <a:gd name="connsiteX976" fmla="*/ 5976655 w 7219949"/>
              <a:gd name="connsiteY976" fmla="*/ 5125041 h 6791323"/>
              <a:gd name="connsiteX977" fmla="*/ 5967008 w 7219949"/>
              <a:gd name="connsiteY977" fmla="*/ 5126630 h 6791323"/>
              <a:gd name="connsiteX978" fmla="*/ 5968441 w 7219949"/>
              <a:gd name="connsiteY978" fmla="*/ 5130775 h 6791323"/>
              <a:gd name="connsiteX979" fmla="*/ 5926597 w 7219949"/>
              <a:gd name="connsiteY979" fmla="*/ 5098239 h 6791323"/>
              <a:gd name="connsiteX980" fmla="*/ 5943791 w 7219949"/>
              <a:gd name="connsiteY980" fmla="*/ 5117987 h 6791323"/>
              <a:gd name="connsiteX981" fmla="*/ 5879288 w 7219949"/>
              <a:gd name="connsiteY981" fmla="*/ 5072864 h 6791323"/>
              <a:gd name="connsiteX982" fmla="*/ 5861378 w 7219949"/>
              <a:gd name="connsiteY982" fmla="*/ 5078301 h 6791323"/>
              <a:gd name="connsiteX983" fmla="*/ 5860591 w 7219949"/>
              <a:gd name="connsiteY983" fmla="*/ 5090523 h 6791323"/>
              <a:gd name="connsiteX984" fmla="*/ 5845132 w 7219949"/>
              <a:gd name="connsiteY984" fmla="*/ 5079798 h 6791323"/>
              <a:gd name="connsiteX985" fmla="*/ 5831799 w 7219949"/>
              <a:gd name="connsiteY985" fmla="*/ 5068055 h 6791323"/>
              <a:gd name="connsiteX986" fmla="*/ 5811700 w 7219949"/>
              <a:gd name="connsiteY986" fmla="*/ 5047469 h 6791323"/>
              <a:gd name="connsiteX987" fmla="*/ 5796520 w 7219949"/>
              <a:gd name="connsiteY987" fmla="*/ 5038421 h 6791323"/>
              <a:gd name="connsiteX988" fmla="*/ 5802054 w 7219949"/>
              <a:gd name="connsiteY988" fmla="*/ 5049059 h 6791323"/>
              <a:gd name="connsiteX989" fmla="*/ 5830152 w 7219949"/>
              <a:gd name="connsiteY989" fmla="*/ 5076691 h 6791323"/>
              <a:gd name="connsiteX990" fmla="*/ 5878148 w 7219949"/>
              <a:gd name="connsiteY990" fmla="*/ 5118968 h 6791323"/>
              <a:gd name="connsiteX991" fmla="*/ 5854967 w 7219949"/>
              <a:gd name="connsiteY991" fmla="*/ 5102873 h 6791323"/>
              <a:gd name="connsiteX992" fmla="*/ 5848401 w 7219949"/>
              <a:gd name="connsiteY992" fmla="*/ 5099973 h 6791323"/>
              <a:gd name="connsiteX993" fmla="*/ 5855168 w 7219949"/>
              <a:gd name="connsiteY993" fmla="*/ 5108815 h 6791323"/>
              <a:gd name="connsiteX994" fmla="*/ 5888397 w 7219949"/>
              <a:gd name="connsiteY994" fmla="*/ 5135202 h 6791323"/>
              <a:gd name="connsiteX995" fmla="*/ 5904893 w 7219949"/>
              <a:gd name="connsiteY995" fmla="*/ 5149733 h 6791323"/>
              <a:gd name="connsiteX996" fmla="*/ 5905833 w 7219949"/>
              <a:gd name="connsiteY996" fmla="*/ 5158694 h 6791323"/>
              <a:gd name="connsiteX997" fmla="*/ 5876083 w 7219949"/>
              <a:gd name="connsiteY997" fmla="*/ 5134443 h 6791323"/>
              <a:gd name="connsiteX998" fmla="*/ 5868085 w 7219949"/>
              <a:gd name="connsiteY998" fmla="*/ 5127398 h 6791323"/>
              <a:gd name="connsiteX999" fmla="*/ 5855155 w 7219949"/>
              <a:gd name="connsiteY999" fmla="*/ 5127536 h 6791323"/>
              <a:gd name="connsiteX1000" fmla="*/ 5853923 w 7219949"/>
              <a:gd name="connsiteY1000" fmla="*/ 5129334 h 6791323"/>
              <a:gd name="connsiteX1001" fmla="*/ 5861305 w 7219949"/>
              <a:gd name="connsiteY1001" fmla="*/ 5137277 h 6791323"/>
              <a:gd name="connsiteX1002" fmla="*/ 5887969 w 7219949"/>
              <a:gd name="connsiteY1002" fmla="*/ 5160764 h 6791323"/>
              <a:gd name="connsiteX1003" fmla="*/ 5889404 w 7219949"/>
              <a:gd name="connsiteY1003" fmla="*/ 5164910 h 6791323"/>
              <a:gd name="connsiteX1004" fmla="*/ 5886120 w 7219949"/>
              <a:gd name="connsiteY1004" fmla="*/ 5163459 h 6791323"/>
              <a:gd name="connsiteX1005" fmla="*/ 5859456 w 7219949"/>
              <a:gd name="connsiteY1005" fmla="*/ 5139972 h 6791323"/>
              <a:gd name="connsiteX1006" fmla="*/ 5832792 w 7219949"/>
              <a:gd name="connsiteY1006" fmla="*/ 5116485 h 6791323"/>
              <a:gd name="connsiteX1007" fmla="*/ 5819459 w 7219949"/>
              <a:gd name="connsiteY1007" fmla="*/ 5104740 h 6791323"/>
              <a:gd name="connsiteX1008" fmla="*/ 5795046 w 7219949"/>
              <a:gd name="connsiteY1008" fmla="*/ 5090442 h 6791323"/>
              <a:gd name="connsiteX1009" fmla="*/ 5760585 w 7219949"/>
              <a:gd name="connsiteY1009" fmla="*/ 5065850 h 6791323"/>
              <a:gd name="connsiteX1010" fmla="*/ 5750737 w 7219949"/>
              <a:gd name="connsiteY1010" fmla="*/ 5061500 h 6791323"/>
              <a:gd name="connsiteX1011" fmla="*/ 5757503 w 7219949"/>
              <a:gd name="connsiteY1011" fmla="*/ 5070341 h 6791323"/>
              <a:gd name="connsiteX1012" fmla="*/ 5758320 w 7219949"/>
              <a:gd name="connsiteY1012" fmla="*/ 5075383 h 6791323"/>
              <a:gd name="connsiteX1013" fmla="*/ 5758521 w 7219949"/>
              <a:gd name="connsiteY1013" fmla="*/ 5081325 h 6791323"/>
              <a:gd name="connsiteX1014" fmla="*/ 5756673 w 7219949"/>
              <a:gd name="connsiteY1014" fmla="*/ 5084021 h 6791323"/>
              <a:gd name="connsiteX1015" fmla="*/ 5754006 w 7219949"/>
              <a:gd name="connsiteY1015" fmla="*/ 5081671 h 6791323"/>
              <a:gd name="connsiteX1016" fmla="*/ 5749691 w 7219949"/>
              <a:gd name="connsiteY1016" fmla="*/ 5087958 h 6791323"/>
              <a:gd name="connsiteX1017" fmla="*/ 5766709 w 7219949"/>
              <a:gd name="connsiteY1017" fmla="*/ 5113036 h 6791323"/>
              <a:gd name="connsiteX1018" fmla="*/ 5738195 w 7219949"/>
              <a:gd name="connsiteY1018" fmla="*/ 5092242 h 6791323"/>
              <a:gd name="connsiteX1019" fmla="*/ 5740246 w 7219949"/>
              <a:gd name="connsiteY1019" fmla="*/ 5095490 h 6791323"/>
              <a:gd name="connsiteX1020" fmla="*/ 5846903 w 7219949"/>
              <a:gd name="connsiteY1020" fmla="*/ 5189439 h 6791323"/>
              <a:gd name="connsiteX1021" fmla="*/ 5848952 w 7219949"/>
              <a:gd name="connsiteY1021" fmla="*/ 5192686 h 6791323"/>
              <a:gd name="connsiteX1022" fmla="*/ 5835005 w 7219949"/>
              <a:gd name="connsiteY1022" fmla="*/ 5181840 h 6791323"/>
              <a:gd name="connsiteX1023" fmla="*/ 5810591 w 7219949"/>
              <a:gd name="connsiteY1023" fmla="*/ 5167541 h 6791323"/>
              <a:gd name="connsiteX1024" fmla="*/ 5798076 w 7219949"/>
              <a:gd name="connsiteY1024" fmla="*/ 5160841 h 6791323"/>
              <a:gd name="connsiteX1025" fmla="*/ 5767514 w 7219949"/>
              <a:gd name="connsiteY1025" fmla="*/ 5136802 h 6791323"/>
              <a:gd name="connsiteX1026" fmla="*/ 5760948 w 7219949"/>
              <a:gd name="connsiteY1026" fmla="*/ 5133901 h 6791323"/>
              <a:gd name="connsiteX1027" fmla="*/ 5765664 w 7219949"/>
              <a:gd name="connsiteY1027" fmla="*/ 5139495 h 6791323"/>
              <a:gd name="connsiteX1028" fmla="*/ 5829658 w 7219949"/>
              <a:gd name="connsiteY1028" fmla="*/ 5195864 h 6791323"/>
              <a:gd name="connsiteX1029" fmla="*/ 5837042 w 7219949"/>
              <a:gd name="connsiteY1029" fmla="*/ 5203809 h 6791323"/>
              <a:gd name="connsiteX1030" fmla="*/ 5839909 w 7219949"/>
              <a:gd name="connsiteY1030" fmla="*/ 5212099 h 6791323"/>
              <a:gd name="connsiteX1031" fmla="*/ 5825344 w 7219949"/>
              <a:gd name="connsiteY1031" fmla="*/ 5202151 h 6791323"/>
              <a:gd name="connsiteX1032" fmla="*/ 5794781 w 7219949"/>
              <a:gd name="connsiteY1032" fmla="*/ 5178113 h 6791323"/>
              <a:gd name="connsiteX1033" fmla="*/ 5762985 w 7219949"/>
              <a:gd name="connsiteY1033" fmla="*/ 5155870 h 6791323"/>
              <a:gd name="connsiteX1034" fmla="*/ 5730989 w 7219949"/>
              <a:gd name="connsiteY1034" fmla="*/ 5127684 h 6791323"/>
              <a:gd name="connsiteX1035" fmla="*/ 5707606 w 7219949"/>
              <a:gd name="connsiteY1035" fmla="*/ 5105648 h 6791323"/>
              <a:gd name="connsiteX1036" fmla="*/ 5695092 w 7219949"/>
              <a:gd name="connsiteY1036" fmla="*/ 5098947 h 6791323"/>
              <a:gd name="connsiteX1037" fmla="*/ 5695910 w 7219949"/>
              <a:gd name="connsiteY1037" fmla="*/ 5103992 h 6791323"/>
              <a:gd name="connsiteX1038" fmla="*/ 5709242 w 7219949"/>
              <a:gd name="connsiteY1038" fmla="*/ 5115735 h 6791323"/>
              <a:gd name="connsiteX1039" fmla="*/ 5744521 w 7219949"/>
              <a:gd name="connsiteY1039" fmla="*/ 5145369 h 6791323"/>
              <a:gd name="connsiteX1040" fmla="*/ 5778569 w 7219949"/>
              <a:gd name="connsiteY1040" fmla="*/ 5176802 h 6791323"/>
              <a:gd name="connsiteX1041" fmla="*/ 5788617 w 7219949"/>
              <a:gd name="connsiteY1041" fmla="*/ 5187095 h 6791323"/>
              <a:gd name="connsiteX1042" fmla="*/ 5718059 w 7219949"/>
              <a:gd name="connsiteY1042" fmla="*/ 5127825 h 6791323"/>
              <a:gd name="connsiteX1043" fmla="*/ 5707393 w 7219949"/>
              <a:gd name="connsiteY1043" fmla="*/ 5118428 h 6791323"/>
              <a:gd name="connsiteX1044" fmla="*/ 5692828 w 7219949"/>
              <a:gd name="connsiteY1044" fmla="*/ 5108481 h 6791323"/>
              <a:gd name="connsiteX1045" fmla="*/ 5688312 w 7219949"/>
              <a:gd name="connsiteY1045" fmla="*/ 5108827 h 6791323"/>
              <a:gd name="connsiteX1046" fmla="*/ 5692412 w 7219949"/>
              <a:gd name="connsiteY1046" fmla="*/ 5115322 h 6791323"/>
              <a:gd name="connsiteX1047" fmla="*/ 5732408 w 7219949"/>
              <a:gd name="connsiteY1047" fmla="*/ 5150553 h 6791323"/>
              <a:gd name="connsiteX1048" fmla="*/ 5687281 w 7219949"/>
              <a:gd name="connsiteY1048" fmla="*/ 5116564 h 6791323"/>
              <a:gd name="connsiteX1049" fmla="*/ 5678049 w 7219949"/>
              <a:gd name="connsiteY1049" fmla="*/ 5111316 h 6791323"/>
              <a:gd name="connsiteX1050" fmla="*/ 5688098 w 7219949"/>
              <a:gd name="connsiteY1050" fmla="*/ 5121609 h 6791323"/>
              <a:gd name="connsiteX1051" fmla="*/ 5754758 w 7219949"/>
              <a:gd name="connsiteY1051" fmla="*/ 5180326 h 6791323"/>
              <a:gd name="connsiteX1052" fmla="*/ 5764192 w 7219949"/>
              <a:gd name="connsiteY1052" fmla="*/ 5191518 h 6791323"/>
              <a:gd name="connsiteX1053" fmla="*/ 5745528 w 7219949"/>
              <a:gd name="connsiteY1053" fmla="*/ 5175076 h 6791323"/>
              <a:gd name="connsiteX1054" fmla="*/ 5719681 w 7219949"/>
              <a:gd name="connsiteY1054" fmla="*/ 5156632 h 6791323"/>
              <a:gd name="connsiteX1055" fmla="*/ 5695682 w 7219949"/>
              <a:gd name="connsiteY1055" fmla="*/ 5135494 h 6791323"/>
              <a:gd name="connsiteX1056" fmla="*/ 5685834 w 7219949"/>
              <a:gd name="connsiteY1056" fmla="*/ 5131143 h 6791323"/>
              <a:gd name="connsiteX1057" fmla="*/ 5691984 w 7219949"/>
              <a:gd name="connsiteY1057" fmla="*/ 5140884 h 6791323"/>
              <a:gd name="connsiteX1058" fmla="*/ 5747979 w 7219949"/>
              <a:gd name="connsiteY1058" fmla="*/ 5190206 h 6791323"/>
              <a:gd name="connsiteX1059" fmla="*/ 5771361 w 7219949"/>
              <a:gd name="connsiteY1059" fmla="*/ 5212243 h 6791323"/>
              <a:gd name="connsiteX1060" fmla="*/ 5742031 w 7219949"/>
              <a:gd name="connsiteY1060" fmla="*/ 5186408 h 6791323"/>
              <a:gd name="connsiteX1061" fmla="*/ 5720899 w 7219949"/>
              <a:gd name="connsiteY1061" fmla="*/ 5173558 h 6791323"/>
              <a:gd name="connsiteX1062" fmla="*/ 5719051 w 7219949"/>
              <a:gd name="connsiteY1062" fmla="*/ 5176252 h 6791323"/>
              <a:gd name="connsiteX1063" fmla="*/ 5728483 w 7219949"/>
              <a:gd name="connsiteY1063" fmla="*/ 5187444 h 6791323"/>
              <a:gd name="connsiteX1064" fmla="*/ 5761915 w 7219949"/>
              <a:gd name="connsiteY1064" fmla="*/ 5219775 h 6791323"/>
              <a:gd name="connsiteX1065" fmla="*/ 5806628 w 7219949"/>
              <a:gd name="connsiteY1065" fmla="*/ 5260601 h 6791323"/>
              <a:gd name="connsiteX1066" fmla="*/ 5881287 w 7219949"/>
              <a:gd name="connsiteY1066" fmla="*/ 5326364 h 6791323"/>
              <a:gd name="connsiteX1067" fmla="*/ 5894003 w 7219949"/>
              <a:gd name="connsiteY1067" fmla="*/ 5339006 h 6791323"/>
              <a:gd name="connsiteX1068" fmla="*/ 5883539 w 7219949"/>
              <a:gd name="connsiteY1068" fmla="*/ 5335552 h 6791323"/>
              <a:gd name="connsiteX1069" fmla="*/ 5859742 w 7219949"/>
              <a:gd name="connsiteY1069" fmla="*/ 5320355 h 6791323"/>
              <a:gd name="connsiteX1070" fmla="*/ 5837178 w 7219949"/>
              <a:gd name="connsiteY1070" fmla="*/ 5303362 h 6791323"/>
              <a:gd name="connsiteX1071" fmla="*/ 5795131 w 7219949"/>
              <a:gd name="connsiteY1071" fmla="*/ 5264885 h 6791323"/>
              <a:gd name="connsiteX1072" fmla="*/ 5771750 w 7219949"/>
              <a:gd name="connsiteY1072" fmla="*/ 5242847 h 6791323"/>
              <a:gd name="connsiteX1073" fmla="*/ 5761286 w 7219949"/>
              <a:gd name="connsiteY1073" fmla="*/ 5239394 h 6791323"/>
              <a:gd name="connsiteX1074" fmla="*/ 5771335 w 7219949"/>
              <a:gd name="connsiteY1074" fmla="*/ 5249687 h 6791323"/>
              <a:gd name="connsiteX1075" fmla="*/ 5866093 w 7219949"/>
              <a:gd name="connsiteY1075" fmla="*/ 5336038 h 6791323"/>
              <a:gd name="connsiteX1076" fmla="*/ 5956753 w 7219949"/>
              <a:gd name="connsiteY1076" fmla="*/ 5415895 h 6791323"/>
              <a:gd name="connsiteX1077" fmla="*/ 5965367 w 7219949"/>
              <a:gd name="connsiteY1077" fmla="*/ 5422042 h 6791323"/>
              <a:gd name="connsiteX1078" fmla="*/ 5961267 w 7219949"/>
              <a:gd name="connsiteY1078" fmla="*/ 5415549 h 6791323"/>
              <a:gd name="connsiteX1079" fmla="*/ 5949784 w 7219949"/>
              <a:gd name="connsiteY1079" fmla="*/ 5401111 h 6791323"/>
              <a:gd name="connsiteX1080" fmla="*/ 5951017 w 7219949"/>
              <a:gd name="connsiteY1080" fmla="*/ 5399314 h 6791323"/>
              <a:gd name="connsiteX1081" fmla="*/ 5968248 w 7219949"/>
              <a:gd name="connsiteY1081" fmla="*/ 5411610 h 6791323"/>
              <a:gd name="connsiteX1082" fmla="*/ 5983832 w 7219949"/>
              <a:gd name="connsiteY1082" fmla="*/ 5432542 h 6791323"/>
              <a:gd name="connsiteX1083" fmla="*/ 6003314 w 7219949"/>
              <a:gd name="connsiteY1083" fmla="*/ 5454026 h 6791323"/>
              <a:gd name="connsiteX1084" fmla="*/ 6032443 w 7219949"/>
              <a:gd name="connsiteY1084" fmla="*/ 5473920 h 6791323"/>
              <a:gd name="connsiteX1085" fmla="*/ 6074704 w 7219949"/>
              <a:gd name="connsiteY1085" fmla="*/ 5499617 h 6791323"/>
              <a:gd name="connsiteX1086" fmla="*/ 6082087 w 7219949"/>
              <a:gd name="connsiteY1086" fmla="*/ 5507561 h 6791323"/>
              <a:gd name="connsiteX1087" fmla="*/ 6077570 w 7219949"/>
              <a:gd name="connsiteY1087" fmla="*/ 5507908 h 6791323"/>
              <a:gd name="connsiteX1088" fmla="*/ 6068340 w 7219949"/>
              <a:gd name="connsiteY1088" fmla="*/ 5502657 h 6791323"/>
              <a:gd name="connsiteX1089" fmla="*/ 6078590 w 7219949"/>
              <a:gd name="connsiteY1089" fmla="*/ 5518892 h 6791323"/>
              <a:gd name="connsiteX1090" fmla="*/ 6095205 w 7219949"/>
              <a:gd name="connsiteY1090" fmla="*/ 5532085 h 6791323"/>
              <a:gd name="connsiteX1091" fmla="*/ 6181561 w 7219949"/>
              <a:gd name="connsiteY1091" fmla="*/ 5599508 h 6791323"/>
              <a:gd name="connsiteX1092" fmla="*/ 6247606 w 7219949"/>
              <a:gd name="connsiteY1092" fmla="*/ 5659123 h 6791323"/>
              <a:gd name="connsiteX1093" fmla="*/ 6251706 w 7219949"/>
              <a:gd name="connsiteY1093" fmla="*/ 5665616 h 6791323"/>
              <a:gd name="connsiteX1094" fmla="*/ 6269554 w 7219949"/>
              <a:gd name="connsiteY1094" fmla="*/ 5677015 h 6791323"/>
              <a:gd name="connsiteX1095" fmla="*/ 6303199 w 7219949"/>
              <a:gd name="connsiteY1095" fmla="*/ 5696565 h 6791323"/>
              <a:gd name="connsiteX1096" fmla="*/ 6336014 w 7219949"/>
              <a:gd name="connsiteY1096" fmla="*/ 5729791 h 6791323"/>
              <a:gd name="connsiteX1097" fmla="*/ 6342780 w 7219949"/>
              <a:gd name="connsiteY1097" fmla="*/ 5738633 h 6791323"/>
              <a:gd name="connsiteX1098" fmla="*/ 6361825 w 7219949"/>
              <a:gd name="connsiteY1098" fmla="*/ 5758293 h 6791323"/>
              <a:gd name="connsiteX1099" fmla="*/ 6351655 w 7219949"/>
              <a:gd name="connsiteY1099" fmla="*/ 5754938 h 6791323"/>
              <a:gd name="connsiteX1100" fmla="*/ 6363139 w 7219949"/>
              <a:gd name="connsiteY1100" fmla="*/ 5769376 h 6791323"/>
              <a:gd name="connsiteX1101" fmla="*/ 6385703 w 7219949"/>
              <a:gd name="connsiteY1101" fmla="*/ 5786369 h 6791323"/>
              <a:gd name="connsiteX1102" fmla="*/ 6399036 w 7219949"/>
              <a:gd name="connsiteY1102" fmla="*/ 5798113 h 6791323"/>
              <a:gd name="connsiteX1103" fmla="*/ 6423997 w 7219949"/>
              <a:gd name="connsiteY1103" fmla="*/ 5823336 h 6791323"/>
              <a:gd name="connsiteX1104" fmla="*/ 6424013 w 7219949"/>
              <a:gd name="connsiteY1104" fmla="*/ 5823664 h 6791323"/>
              <a:gd name="connsiteX1105" fmla="*/ 6419785 w 7219949"/>
              <a:gd name="connsiteY1105" fmla="*/ 5833946 h 6791323"/>
              <a:gd name="connsiteX1106" fmla="*/ 6411738 w 7219949"/>
              <a:gd name="connsiteY1106" fmla="*/ 5829477 h 6791323"/>
              <a:gd name="connsiteX1107" fmla="*/ 6414606 w 7219949"/>
              <a:gd name="connsiteY1107" fmla="*/ 5837768 h 6791323"/>
              <a:gd name="connsiteX1108" fmla="*/ 6416470 w 7219949"/>
              <a:gd name="connsiteY1108" fmla="*/ 5840323 h 6791323"/>
              <a:gd name="connsiteX1109" fmla="*/ 6414349 w 7219949"/>
              <a:gd name="connsiteY1109" fmla="*/ 5841030 h 6791323"/>
              <a:gd name="connsiteX1110" fmla="*/ 6412756 w 7219949"/>
              <a:gd name="connsiteY1110" fmla="*/ 5840462 h 6791323"/>
              <a:gd name="connsiteX1111" fmla="*/ 6405602 w 7219949"/>
              <a:gd name="connsiteY1111" fmla="*/ 5836862 h 6791323"/>
              <a:gd name="connsiteX1112" fmla="*/ 6410263 w 7219949"/>
              <a:gd name="connsiteY1112" fmla="*/ 5842393 h 6791323"/>
              <a:gd name="connsiteX1113" fmla="*/ 6401428 w 7219949"/>
              <a:gd name="connsiteY1113" fmla="*/ 5845340 h 6791323"/>
              <a:gd name="connsiteX1114" fmla="*/ 6375562 w 7219949"/>
              <a:gd name="connsiteY1114" fmla="*/ 5840208 h 6791323"/>
              <a:gd name="connsiteX1115" fmla="*/ 6309353 w 7219949"/>
              <a:gd name="connsiteY1115" fmla="*/ 5803749 h 6791323"/>
              <a:gd name="connsiteX1116" fmla="*/ 6239747 w 7219949"/>
              <a:gd name="connsiteY1116" fmla="*/ 5720462 h 6791323"/>
              <a:gd name="connsiteX1117" fmla="*/ 6214418 w 7219949"/>
              <a:gd name="connsiteY1117" fmla="*/ 5710748 h 6791323"/>
              <a:gd name="connsiteX1118" fmla="*/ 6151089 w 7219949"/>
              <a:gd name="connsiteY1118" fmla="*/ 5686468 h 6791323"/>
              <a:gd name="connsiteX1119" fmla="*/ 6110915 w 7219949"/>
              <a:gd name="connsiteY1119" fmla="*/ 5646455 h 6791323"/>
              <a:gd name="connsiteX1120" fmla="*/ 5926878 w 7219949"/>
              <a:gd name="connsiteY1120" fmla="*/ 5550049 h 6791323"/>
              <a:gd name="connsiteX1121" fmla="*/ 5670873 w 7219949"/>
              <a:gd name="connsiteY1121" fmla="*/ 5392829 h 6791323"/>
              <a:gd name="connsiteX1122" fmla="*/ 5543001 w 7219949"/>
              <a:gd name="connsiteY1122" fmla="*/ 5322880 h 6791323"/>
              <a:gd name="connsiteX1123" fmla="*/ 5517927 w 7219949"/>
              <a:gd name="connsiteY1123" fmla="*/ 5330492 h 6791323"/>
              <a:gd name="connsiteX1124" fmla="*/ 5436506 w 7219949"/>
              <a:gd name="connsiteY1124" fmla="*/ 5359561 h 6791323"/>
              <a:gd name="connsiteX1125" fmla="*/ 5366272 w 7219949"/>
              <a:gd name="connsiteY1125" fmla="*/ 5354779 h 6791323"/>
              <a:gd name="connsiteX1126" fmla="*/ 5324953 w 7219949"/>
              <a:gd name="connsiteY1126" fmla="*/ 5358621 h 6791323"/>
              <a:gd name="connsiteX1127" fmla="*/ 5145457 w 7219949"/>
              <a:gd name="connsiteY1127" fmla="*/ 5265188 h 6791323"/>
              <a:gd name="connsiteX1128" fmla="*/ 5111487 w 7219949"/>
              <a:gd name="connsiteY1128" fmla="*/ 5218942 h 6791323"/>
              <a:gd name="connsiteX1129" fmla="*/ 5086856 w 7219949"/>
              <a:gd name="connsiteY1129" fmla="*/ 5195962 h 6791323"/>
              <a:gd name="connsiteX1130" fmla="*/ 5045793 w 7219949"/>
              <a:gd name="connsiteY1130" fmla="*/ 5217131 h 6791323"/>
              <a:gd name="connsiteX1131" fmla="*/ 5043431 w 7219949"/>
              <a:gd name="connsiteY1131" fmla="*/ 5239603 h 6791323"/>
              <a:gd name="connsiteX1132" fmla="*/ 5108494 w 7219949"/>
              <a:gd name="connsiteY1132" fmla="*/ 5319918 h 6791323"/>
              <a:gd name="connsiteX1133" fmla="*/ 5273733 w 7219949"/>
              <a:gd name="connsiteY1133" fmla="*/ 5482936 h 6791323"/>
              <a:gd name="connsiteX1134" fmla="*/ 5332260 w 7219949"/>
              <a:gd name="connsiteY1134" fmla="*/ 5486923 h 6791323"/>
              <a:gd name="connsiteX1135" fmla="*/ 5359956 w 7219949"/>
              <a:gd name="connsiteY1135" fmla="*/ 5474165 h 6791323"/>
              <a:gd name="connsiteX1136" fmla="*/ 5363094 w 7219949"/>
              <a:gd name="connsiteY1136" fmla="*/ 5503669 h 6791323"/>
              <a:gd name="connsiteX1137" fmla="*/ 5379157 w 7219949"/>
              <a:gd name="connsiteY1137" fmla="*/ 5555351 h 6791323"/>
              <a:gd name="connsiteX1138" fmla="*/ 5466854 w 7219949"/>
              <a:gd name="connsiteY1138" fmla="*/ 5585289 h 6791323"/>
              <a:gd name="connsiteX1139" fmla="*/ 5500308 w 7219949"/>
              <a:gd name="connsiteY1139" fmla="*/ 5596885 h 6791323"/>
              <a:gd name="connsiteX1140" fmla="*/ 5576116 w 7219949"/>
              <a:gd name="connsiteY1140" fmla="*/ 5673937 h 6791323"/>
              <a:gd name="connsiteX1141" fmla="*/ 5591550 w 7219949"/>
              <a:gd name="connsiteY1141" fmla="*/ 5804125 h 6791323"/>
              <a:gd name="connsiteX1142" fmla="*/ 5571793 w 7219949"/>
              <a:gd name="connsiteY1142" fmla="*/ 5866683 h 6791323"/>
              <a:gd name="connsiteX1143" fmla="*/ 5525673 w 7219949"/>
              <a:gd name="connsiteY1143" fmla="*/ 5850229 h 6791323"/>
              <a:gd name="connsiteX1144" fmla="*/ 5261803 w 7219949"/>
              <a:gd name="connsiteY1144" fmla="*/ 5708448 h 6791323"/>
              <a:gd name="connsiteX1145" fmla="*/ 5075144 w 7219949"/>
              <a:gd name="connsiteY1145" fmla="*/ 5617189 h 6791323"/>
              <a:gd name="connsiteX1146" fmla="*/ 5055058 w 7219949"/>
              <a:gd name="connsiteY1146" fmla="*/ 5597184 h 6791323"/>
              <a:gd name="connsiteX1147" fmla="*/ 5017763 w 7219949"/>
              <a:gd name="connsiteY1147" fmla="*/ 5569349 h 6791323"/>
              <a:gd name="connsiteX1148" fmla="*/ 4983606 w 7219949"/>
              <a:gd name="connsiteY1148" fmla="*/ 5571014 h 6791323"/>
              <a:gd name="connsiteX1149" fmla="*/ 4802189 w 7219949"/>
              <a:gd name="connsiteY1149" fmla="*/ 5469465 h 6791323"/>
              <a:gd name="connsiteX1150" fmla="*/ 4677926 w 7219949"/>
              <a:gd name="connsiteY1150" fmla="*/ 5396518 h 6791323"/>
              <a:gd name="connsiteX1151" fmla="*/ 4673381 w 7219949"/>
              <a:gd name="connsiteY1151" fmla="*/ 5393975 h 6791323"/>
              <a:gd name="connsiteX1152" fmla="*/ 4588341 w 7219949"/>
              <a:gd name="connsiteY1152" fmla="*/ 5331789 h 6791323"/>
              <a:gd name="connsiteX1153" fmla="*/ 4489614 w 7219949"/>
              <a:gd name="connsiteY1153" fmla="*/ 5258055 h 6791323"/>
              <a:gd name="connsiteX1154" fmla="*/ 4471467 w 7219949"/>
              <a:gd name="connsiteY1154" fmla="*/ 5247516 h 6791323"/>
              <a:gd name="connsiteX1155" fmla="*/ 4461406 w 7219949"/>
              <a:gd name="connsiteY1155" fmla="*/ 5236989 h 6791323"/>
              <a:gd name="connsiteX1156" fmla="*/ 4411620 w 7219949"/>
              <a:gd name="connsiteY1156" fmla="*/ 5204324 h 6791323"/>
              <a:gd name="connsiteX1157" fmla="*/ 4391875 w 7219949"/>
              <a:gd name="connsiteY1157" fmla="*/ 5189578 h 6791323"/>
              <a:gd name="connsiteX1158" fmla="*/ 4364278 w 7219949"/>
              <a:gd name="connsiteY1158" fmla="*/ 5167461 h 6791323"/>
              <a:gd name="connsiteX1159" fmla="*/ 4335460 w 7219949"/>
              <a:gd name="connsiteY1159" fmla="*/ 5147443 h 6791323"/>
              <a:gd name="connsiteX1160" fmla="*/ 4321967 w 7219949"/>
              <a:gd name="connsiteY1160" fmla="*/ 5135861 h 6791323"/>
              <a:gd name="connsiteX1161" fmla="*/ 4214777 w 7219949"/>
              <a:gd name="connsiteY1161" fmla="*/ 5055807 h 6791323"/>
              <a:gd name="connsiteX1162" fmla="*/ 4146468 w 7219949"/>
              <a:gd name="connsiteY1162" fmla="*/ 5006296 h 6791323"/>
              <a:gd name="connsiteX1163" fmla="*/ 4130532 w 7219949"/>
              <a:gd name="connsiteY1163" fmla="*/ 4998913 h 6791323"/>
              <a:gd name="connsiteX1164" fmla="*/ 4154697 w 7219949"/>
              <a:gd name="connsiteY1164" fmla="*/ 5019973 h 6791323"/>
              <a:gd name="connsiteX1165" fmla="*/ 4188546 w 7219949"/>
              <a:gd name="connsiteY1165" fmla="*/ 5045252 h 6791323"/>
              <a:gd name="connsiteX1166" fmla="*/ 4200205 w 7219949"/>
              <a:gd name="connsiteY1166" fmla="*/ 5059987 h 6791323"/>
              <a:gd name="connsiteX1167" fmla="*/ 4207446 w 7219949"/>
              <a:gd name="connsiteY1167" fmla="*/ 5068406 h 6791323"/>
              <a:gd name="connsiteX1168" fmla="*/ 4258220 w 7219949"/>
              <a:gd name="connsiteY1168" fmla="*/ 5106328 h 6791323"/>
              <a:gd name="connsiteX1169" fmla="*/ 4266682 w 7219949"/>
              <a:gd name="connsiteY1169" fmla="*/ 5112648 h 6791323"/>
              <a:gd name="connsiteX1170" fmla="*/ 4268281 w 7219949"/>
              <a:gd name="connsiteY1170" fmla="*/ 5116854 h 6791323"/>
              <a:gd name="connsiteX1171" fmla="*/ 4267670 w 7219949"/>
              <a:gd name="connsiteY1171" fmla="*/ 5117904 h 6791323"/>
              <a:gd name="connsiteX1172" fmla="*/ 4264849 w 7219949"/>
              <a:gd name="connsiteY1172" fmla="*/ 5115798 h 6791323"/>
              <a:gd name="connsiteX1173" fmla="*/ 4204392 w 7219949"/>
              <a:gd name="connsiteY1173" fmla="*/ 5073657 h 6791323"/>
              <a:gd name="connsiteX1174" fmla="*/ 4163679 w 7219949"/>
              <a:gd name="connsiteY1174" fmla="*/ 5046263 h 6791323"/>
              <a:gd name="connsiteX1175" fmla="*/ 4157427 w 7219949"/>
              <a:gd name="connsiteY1175" fmla="*/ 5043100 h 6791323"/>
              <a:gd name="connsiteX1176" fmla="*/ 4110696 w 7219949"/>
              <a:gd name="connsiteY1176" fmla="*/ 5005186 h 6791323"/>
              <a:gd name="connsiteX1177" fmla="*/ 4088740 w 7219949"/>
              <a:gd name="connsiteY1177" fmla="*/ 4987282 h 6791323"/>
              <a:gd name="connsiteX1178" fmla="*/ 4072803 w 7219949"/>
              <a:gd name="connsiteY1178" fmla="*/ 4979898 h 6791323"/>
              <a:gd name="connsiteX1179" fmla="*/ 4074779 w 7219949"/>
              <a:gd name="connsiteY1179" fmla="*/ 4990414 h 6791323"/>
              <a:gd name="connsiteX1180" fmla="*/ 4098333 w 7219949"/>
              <a:gd name="connsiteY1180" fmla="*/ 5012522 h 6791323"/>
              <a:gd name="connsiteX1181" fmla="*/ 4123721 w 7219949"/>
              <a:gd name="connsiteY1181" fmla="*/ 5031484 h 6791323"/>
              <a:gd name="connsiteX1182" fmla="*/ 4134393 w 7219949"/>
              <a:gd name="connsiteY1182" fmla="*/ 5040961 h 6791323"/>
              <a:gd name="connsiteX1183" fmla="*/ 4105574 w 7219949"/>
              <a:gd name="connsiteY1183" fmla="*/ 5020944 h 6791323"/>
              <a:gd name="connsiteX1184" fmla="*/ 4106939 w 7219949"/>
              <a:gd name="connsiteY1184" fmla="*/ 5032507 h 6791323"/>
              <a:gd name="connsiteX1185" fmla="*/ 4122642 w 7219949"/>
              <a:gd name="connsiteY1185" fmla="*/ 5047248 h 6791323"/>
              <a:gd name="connsiteX1186" fmla="*/ 4123630 w 7219949"/>
              <a:gd name="connsiteY1186" fmla="*/ 5052504 h 6791323"/>
              <a:gd name="connsiteX1187" fmla="*/ 4117378 w 7219949"/>
              <a:gd name="connsiteY1187" fmla="*/ 5049340 h 6791323"/>
              <a:gd name="connsiteX1188" fmla="*/ 4078498 w 7219949"/>
              <a:gd name="connsiteY1188" fmla="*/ 5018798 h 6791323"/>
              <a:gd name="connsiteX1189" fmla="*/ 4053111 w 7219949"/>
              <a:gd name="connsiteY1189" fmla="*/ 4999837 h 6791323"/>
              <a:gd name="connsiteX1190" fmla="*/ 4025891 w 7219949"/>
              <a:gd name="connsiteY1190" fmla="*/ 4984027 h 6791323"/>
              <a:gd name="connsiteX1191" fmla="*/ 4005912 w 7219949"/>
              <a:gd name="connsiteY1191" fmla="*/ 4976637 h 6791323"/>
              <a:gd name="connsiteX1192" fmla="*/ 3989975 w 7219949"/>
              <a:gd name="connsiteY1192" fmla="*/ 4969253 h 6791323"/>
              <a:gd name="connsiteX1193" fmla="*/ 3975871 w 7219949"/>
              <a:gd name="connsiteY1193" fmla="*/ 4958720 h 6791323"/>
              <a:gd name="connsiteX1194" fmla="*/ 3964806 w 7219949"/>
              <a:gd name="connsiteY1194" fmla="*/ 4952527 h 6791323"/>
              <a:gd name="connsiteX1195" fmla="*/ 3967175 w 7219949"/>
              <a:gd name="connsiteY1195" fmla="*/ 4959757 h 6791323"/>
              <a:gd name="connsiteX1196" fmla="*/ 3978836 w 7219949"/>
              <a:gd name="connsiteY1196" fmla="*/ 4974491 h 6791323"/>
              <a:gd name="connsiteX1197" fmla="*/ 4012684 w 7219949"/>
              <a:gd name="connsiteY1197" fmla="*/ 4999771 h 6791323"/>
              <a:gd name="connsiteX1198" fmla="*/ 4049354 w 7219949"/>
              <a:gd name="connsiteY1198" fmla="*/ 5027157 h 6791323"/>
              <a:gd name="connsiteX1199" fmla="*/ 4079162 w 7219949"/>
              <a:gd name="connsiteY1199" fmla="*/ 5052431 h 6791323"/>
              <a:gd name="connsiteX1200" fmla="*/ 4085557 w 7219949"/>
              <a:gd name="connsiteY1200" fmla="*/ 5069258 h 6791323"/>
              <a:gd name="connsiteX1201" fmla="*/ 4096606 w 7219949"/>
              <a:gd name="connsiteY1201" fmla="*/ 5085042 h 6791323"/>
              <a:gd name="connsiteX1202" fmla="*/ 4128245 w 7219949"/>
              <a:gd name="connsiteY1202" fmla="*/ 5107165 h 6791323"/>
              <a:gd name="connsiteX1203" fmla="*/ 4141127 w 7219949"/>
              <a:gd name="connsiteY1203" fmla="*/ 5119799 h 6791323"/>
              <a:gd name="connsiteX1204" fmla="*/ 4151190 w 7219949"/>
              <a:gd name="connsiteY1204" fmla="*/ 5130326 h 6791323"/>
              <a:gd name="connsiteX1205" fmla="*/ 4185039 w 7219949"/>
              <a:gd name="connsiteY1205" fmla="*/ 5155606 h 6791323"/>
              <a:gd name="connsiteX1206" fmla="*/ 4217665 w 7219949"/>
              <a:gd name="connsiteY1206" fmla="*/ 5182985 h 6791323"/>
              <a:gd name="connsiteX1207" fmla="*/ 4261576 w 7219949"/>
              <a:gd name="connsiteY1207" fmla="*/ 5218793 h 6791323"/>
              <a:gd name="connsiteX1208" fmla="*/ 4267217 w 7219949"/>
              <a:gd name="connsiteY1208" fmla="*/ 5223006 h 6791323"/>
              <a:gd name="connsiteX1209" fmla="*/ 4271026 w 7219949"/>
              <a:gd name="connsiteY1209" fmla="*/ 5230370 h 6791323"/>
              <a:gd name="connsiteX1210" fmla="*/ 4283531 w 7219949"/>
              <a:gd name="connsiteY1210" fmla="*/ 5236698 h 6791323"/>
              <a:gd name="connsiteX1211" fmla="*/ 4302055 w 7219949"/>
              <a:gd name="connsiteY1211" fmla="*/ 5253545 h 6791323"/>
              <a:gd name="connsiteX1212" fmla="*/ 4321800 w 7219949"/>
              <a:gd name="connsiteY1212" fmla="*/ 5268290 h 6791323"/>
              <a:gd name="connsiteX1213" fmla="*/ 4335293 w 7219949"/>
              <a:gd name="connsiteY1213" fmla="*/ 5279875 h 6791323"/>
              <a:gd name="connsiteX1214" fmla="*/ 4367920 w 7219949"/>
              <a:gd name="connsiteY1214" fmla="*/ 5307254 h 6791323"/>
              <a:gd name="connsiteX1215" fmla="*/ 4384234 w 7219949"/>
              <a:gd name="connsiteY1215" fmla="*/ 5320945 h 6791323"/>
              <a:gd name="connsiteX1216" fmla="*/ 4389876 w 7219949"/>
              <a:gd name="connsiteY1216" fmla="*/ 5325158 h 6791323"/>
              <a:gd name="connsiteX1217" fmla="*/ 4448501 w 7219949"/>
              <a:gd name="connsiteY1217" fmla="*/ 5370449 h 6791323"/>
              <a:gd name="connsiteX1218" fmla="*/ 4504305 w 7219949"/>
              <a:gd name="connsiteY1218" fmla="*/ 5413632 h 6791323"/>
              <a:gd name="connsiteX1219" fmla="*/ 4519074 w 7219949"/>
              <a:gd name="connsiteY1219" fmla="*/ 5424662 h 6791323"/>
              <a:gd name="connsiteX1220" fmla="*/ 4519080 w 7219949"/>
              <a:gd name="connsiteY1220" fmla="*/ 5424891 h 6791323"/>
              <a:gd name="connsiteX1221" fmla="*/ 4552464 w 7219949"/>
              <a:gd name="connsiteY1221" fmla="*/ 5454456 h 6791323"/>
              <a:gd name="connsiteX1222" fmla="*/ 4568754 w 7219949"/>
              <a:gd name="connsiteY1222" fmla="*/ 5461914 h 6791323"/>
              <a:gd name="connsiteX1223" fmla="*/ 4588335 w 7219949"/>
              <a:gd name="connsiteY1223" fmla="*/ 5476902 h 6791323"/>
              <a:gd name="connsiteX1224" fmla="*/ 4583821 w 7219949"/>
              <a:gd name="connsiteY1224" fmla="*/ 5482802 h 6791323"/>
              <a:gd name="connsiteX1225" fmla="*/ 4593226 w 7219949"/>
              <a:gd name="connsiteY1225" fmla="*/ 5511148 h 6791323"/>
              <a:gd name="connsiteX1226" fmla="*/ 4605448 w 7219949"/>
              <a:gd name="connsiteY1226" fmla="*/ 5546596 h 6791323"/>
              <a:gd name="connsiteX1227" fmla="*/ 4608586 w 7219949"/>
              <a:gd name="connsiteY1227" fmla="*/ 5576098 h 6791323"/>
              <a:gd name="connsiteX1228" fmla="*/ 4637241 w 7219949"/>
              <a:gd name="connsiteY1228" fmla="*/ 5567399 h 6791323"/>
              <a:gd name="connsiteX1229" fmla="*/ 4704851 w 7219949"/>
              <a:gd name="connsiteY1229" fmla="*/ 5577328 h 6791323"/>
              <a:gd name="connsiteX1230" fmla="*/ 4734984 w 7219949"/>
              <a:gd name="connsiteY1230" fmla="*/ 5607338 h 6791323"/>
              <a:gd name="connsiteX1231" fmla="*/ 4763677 w 7219949"/>
              <a:gd name="connsiteY1231" fmla="*/ 5611862 h 6791323"/>
              <a:gd name="connsiteX1232" fmla="*/ 4793012 w 7219949"/>
              <a:gd name="connsiteY1232" fmla="*/ 5633772 h 6791323"/>
              <a:gd name="connsiteX1233" fmla="*/ 4834101 w 7219949"/>
              <a:gd name="connsiteY1233" fmla="*/ 5667471 h 6791323"/>
              <a:gd name="connsiteX1234" fmla="*/ 4954060 w 7219949"/>
              <a:gd name="connsiteY1234" fmla="*/ 5757062 h 6791323"/>
              <a:gd name="connsiteX1235" fmla="*/ 4937260 w 7219949"/>
              <a:gd name="connsiteY1235" fmla="*/ 5780871 h 6791323"/>
              <a:gd name="connsiteX1236" fmla="*/ 4928693 w 7219949"/>
              <a:gd name="connsiteY1236" fmla="*/ 5809574 h 6791323"/>
              <a:gd name="connsiteX1237" fmla="*/ 4889551 w 7219949"/>
              <a:gd name="connsiteY1237" fmla="*/ 5838860 h 6791323"/>
              <a:gd name="connsiteX1238" fmla="*/ 4687606 w 7219949"/>
              <a:gd name="connsiteY1238" fmla="*/ 5747891 h 6791323"/>
              <a:gd name="connsiteX1239" fmla="*/ 4607587 w 7219949"/>
              <a:gd name="connsiteY1239" fmla="*/ 5750432 h 6791323"/>
              <a:gd name="connsiteX1240" fmla="*/ 4632991 w 7219949"/>
              <a:gd name="connsiteY1240" fmla="*/ 5825381 h 6791323"/>
              <a:gd name="connsiteX1241" fmla="*/ 4648866 w 7219949"/>
              <a:gd name="connsiteY1241" fmla="*/ 5924978 h 6791323"/>
              <a:gd name="connsiteX1242" fmla="*/ 4632953 w 7219949"/>
              <a:gd name="connsiteY1242" fmla="*/ 6003775 h 6791323"/>
              <a:gd name="connsiteX1243" fmla="*/ 4630031 w 7219949"/>
              <a:gd name="connsiteY1243" fmla="*/ 6169988 h 6791323"/>
              <a:gd name="connsiteX1244" fmla="*/ 4580143 w 7219949"/>
              <a:gd name="connsiteY1244" fmla="*/ 6202536 h 6791323"/>
              <a:gd name="connsiteX1245" fmla="*/ 4397068 w 7219949"/>
              <a:gd name="connsiteY1245" fmla="*/ 6110189 h 6791323"/>
              <a:gd name="connsiteX1246" fmla="*/ 4332707 w 7219949"/>
              <a:gd name="connsiteY1246" fmla="*/ 6016610 h 6791323"/>
              <a:gd name="connsiteX1247" fmla="*/ 4319782 w 7219949"/>
              <a:gd name="connsiteY1247" fmla="*/ 5994429 h 6791323"/>
              <a:gd name="connsiteX1248" fmla="*/ 4205536 w 7219949"/>
              <a:gd name="connsiteY1248" fmla="*/ 5933398 h 6791323"/>
              <a:gd name="connsiteX1249" fmla="*/ 4256344 w 7219949"/>
              <a:gd name="connsiteY1249" fmla="*/ 6083300 h 6791323"/>
              <a:gd name="connsiteX1250" fmla="*/ 4246816 w 7219949"/>
              <a:gd name="connsiteY1250" fmla="*/ 6107945 h 6791323"/>
              <a:gd name="connsiteX1251" fmla="*/ 4223148 w 7219949"/>
              <a:gd name="connsiteY1251" fmla="*/ 6089028 h 6791323"/>
              <a:gd name="connsiteX1252" fmla="*/ 4209003 w 7219949"/>
              <a:gd name="connsiteY1252" fmla="*/ 6045463 h 6791323"/>
              <a:gd name="connsiteX1253" fmla="*/ 4202802 w 7219949"/>
              <a:gd name="connsiteY1253" fmla="*/ 6051698 h 6791323"/>
              <a:gd name="connsiteX1254" fmla="*/ 4186441 w 7219949"/>
              <a:gd name="connsiteY1254" fmla="*/ 6161081 h 6791323"/>
              <a:gd name="connsiteX1255" fmla="*/ 4209150 w 7219949"/>
              <a:gd name="connsiteY1255" fmla="*/ 6175940 h 6791323"/>
              <a:gd name="connsiteX1256" fmla="*/ 4241644 w 7219949"/>
              <a:gd name="connsiteY1256" fmla="*/ 6183480 h 6791323"/>
              <a:gd name="connsiteX1257" fmla="*/ 4260143 w 7219949"/>
              <a:gd name="connsiteY1257" fmla="*/ 6277932 h 6791323"/>
              <a:gd name="connsiteX1258" fmla="*/ 4283111 w 7219949"/>
              <a:gd name="connsiteY1258" fmla="*/ 6310113 h 6791323"/>
              <a:gd name="connsiteX1259" fmla="*/ 4305821 w 7219949"/>
              <a:gd name="connsiteY1259" fmla="*/ 6324974 h 6791323"/>
              <a:gd name="connsiteX1260" fmla="*/ 4283886 w 7219949"/>
              <a:gd name="connsiteY1260" fmla="*/ 6362087 h 6791323"/>
              <a:gd name="connsiteX1261" fmla="*/ 4254972 w 7219949"/>
              <a:gd name="connsiteY1261" fmla="*/ 6353462 h 6791323"/>
              <a:gd name="connsiteX1262" fmla="*/ 4187547 w 7219949"/>
              <a:gd name="connsiteY1262" fmla="*/ 6295619 h 6791323"/>
              <a:gd name="connsiteX1263" fmla="*/ 4334178 w 7219949"/>
              <a:gd name="connsiteY1263" fmla="*/ 6477341 h 6791323"/>
              <a:gd name="connsiteX1264" fmla="*/ 4313571 w 7219949"/>
              <a:gd name="connsiteY1264" fmla="*/ 6422687 h 6791323"/>
              <a:gd name="connsiteX1265" fmla="*/ 4311838 w 7219949"/>
              <a:gd name="connsiteY1265" fmla="*/ 6366653 h 6791323"/>
              <a:gd name="connsiteX1266" fmla="*/ 4362500 w 7219949"/>
              <a:gd name="connsiteY1266" fmla="*/ 6386080 h 6791323"/>
              <a:gd name="connsiteX1267" fmla="*/ 4496093 w 7219949"/>
              <a:gd name="connsiteY1267" fmla="*/ 6658775 h 6791323"/>
              <a:gd name="connsiteX1268" fmla="*/ 4453960 w 7219949"/>
              <a:gd name="connsiteY1268" fmla="*/ 6789036 h 6791323"/>
              <a:gd name="connsiteX1269" fmla="*/ 4374384 w 7219949"/>
              <a:gd name="connsiteY1269" fmla="*/ 6760985 h 6791323"/>
              <a:gd name="connsiteX1270" fmla="*/ 4344510 w 7219949"/>
              <a:gd name="connsiteY1270" fmla="*/ 6748299 h 6791323"/>
              <a:gd name="connsiteX1271" fmla="*/ 4239089 w 7219949"/>
              <a:gd name="connsiteY1271" fmla="*/ 6675887 h 6791323"/>
              <a:gd name="connsiteX1272" fmla="*/ 4185918 w 7219949"/>
              <a:gd name="connsiteY1272" fmla="*/ 6548453 h 6791323"/>
              <a:gd name="connsiteX1273" fmla="*/ 4157706 w 7219949"/>
              <a:gd name="connsiteY1273" fmla="*/ 6526563 h 6791323"/>
              <a:gd name="connsiteX1274" fmla="*/ 4167307 w 7219949"/>
              <a:gd name="connsiteY1274" fmla="*/ 6567157 h 6791323"/>
              <a:gd name="connsiteX1275" fmla="*/ 4169485 w 7219949"/>
              <a:gd name="connsiteY1275" fmla="*/ 6592600 h 6791323"/>
              <a:gd name="connsiteX1276" fmla="*/ 4147737 w 7219949"/>
              <a:gd name="connsiteY1276" fmla="*/ 6581799 h 6791323"/>
              <a:gd name="connsiteX1277" fmla="*/ 4152133 w 7219949"/>
              <a:gd name="connsiteY1277" fmla="*/ 6454293 h 6791323"/>
              <a:gd name="connsiteX1278" fmla="*/ 4066797 w 7219949"/>
              <a:gd name="connsiteY1278" fmla="*/ 6401889 h 6791323"/>
              <a:gd name="connsiteX1279" fmla="*/ 3948711 w 7219949"/>
              <a:gd name="connsiteY1279" fmla="*/ 6324618 h 6791323"/>
              <a:gd name="connsiteX1280" fmla="*/ 3940586 w 7219949"/>
              <a:gd name="connsiteY1280" fmla="*/ 6322732 h 6791323"/>
              <a:gd name="connsiteX1281" fmla="*/ 3911562 w 7219949"/>
              <a:gd name="connsiteY1281" fmla="*/ 6427260 h 6791323"/>
              <a:gd name="connsiteX1282" fmla="*/ 3928065 w 7219949"/>
              <a:gd name="connsiteY1282" fmla="*/ 6448354 h 6791323"/>
              <a:gd name="connsiteX1283" fmla="*/ 3938257 w 7219949"/>
              <a:gd name="connsiteY1283" fmla="*/ 6588835 h 6791323"/>
              <a:gd name="connsiteX1284" fmla="*/ 3933972 w 7219949"/>
              <a:gd name="connsiteY1284" fmla="*/ 6603188 h 6791323"/>
              <a:gd name="connsiteX1285" fmla="*/ 3867395 w 7219949"/>
              <a:gd name="connsiteY1285" fmla="*/ 6662557 h 6791323"/>
              <a:gd name="connsiteX1286" fmla="*/ 3842321 w 7219949"/>
              <a:gd name="connsiteY1286" fmla="*/ 6670170 h 6791323"/>
              <a:gd name="connsiteX1287" fmla="*/ 3802921 w 7219949"/>
              <a:gd name="connsiteY1287" fmla="*/ 6682131 h 6791323"/>
              <a:gd name="connsiteX1288" fmla="*/ 3801960 w 7219949"/>
              <a:gd name="connsiteY1288" fmla="*/ 6681709 h 6791323"/>
              <a:gd name="connsiteX1289" fmla="*/ 3792202 w 7219949"/>
              <a:gd name="connsiteY1289" fmla="*/ 6673520 h 6791323"/>
              <a:gd name="connsiteX1290" fmla="*/ 3787307 w 7219949"/>
              <a:gd name="connsiteY1290" fmla="*/ 6668247 h 6791323"/>
              <a:gd name="connsiteX1291" fmla="*/ 3750591 w 7219949"/>
              <a:gd name="connsiteY1291" fmla="*/ 6628695 h 6791323"/>
              <a:gd name="connsiteX1292" fmla="*/ 3713876 w 7219949"/>
              <a:gd name="connsiteY1292" fmla="*/ 6589144 h 6791323"/>
              <a:gd name="connsiteX1293" fmla="*/ 3604795 w 7219949"/>
              <a:gd name="connsiteY1293" fmla="*/ 6474775 h 6791323"/>
              <a:gd name="connsiteX1294" fmla="*/ 3603038 w 7219949"/>
              <a:gd name="connsiteY1294" fmla="*/ 6471314 h 6791323"/>
              <a:gd name="connsiteX1295" fmla="*/ 3613521 w 7219949"/>
              <a:gd name="connsiteY1295" fmla="*/ 6481037 h 6791323"/>
              <a:gd name="connsiteX1296" fmla="*/ 3616661 w 7219949"/>
              <a:gd name="connsiteY1296" fmla="*/ 6482849 h 6791323"/>
              <a:gd name="connsiteX1297" fmla="*/ 3615597 w 7219949"/>
              <a:gd name="connsiteY1297" fmla="*/ 6478563 h 6791323"/>
              <a:gd name="connsiteX1298" fmla="*/ 3609638 w 7219949"/>
              <a:gd name="connsiteY1298" fmla="*/ 6469005 h 6791323"/>
              <a:gd name="connsiteX1299" fmla="*/ 3569410 w 7219949"/>
              <a:gd name="connsiteY1299" fmla="*/ 6422531 h 6791323"/>
              <a:gd name="connsiteX1300" fmla="*/ 3434788 w 7219949"/>
              <a:gd name="connsiteY1300" fmla="*/ 6277510 h 6791323"/>
              <a:gd name="connsiteX1301" fmla="*/ 3404671 w 7219949"/>
              <a:gd name="connsiteY1301" fmla="*/ 6235649 h 6791323"/>
              <a:gd name="connsiteX1302" fmla="*/ 3416538 w 7219949"/>
              <a:gd name="connsiteY1302" fmla="*/ 6243722 h 6791323"/>
              <a:gd name="connsiteX1303" fmla="*/ 3438248 w 7219949"/>
              <a:gd name="connsiteY1303" fmla="*/ 6273387 h 6791323"/>
              <a:gd name="connsiteX1304" fmla="*/ 3444899 w 7219949"/>
              <a:gd name="connsiteY1304" fmla="*/ 6282122 h 6791323"/>
              <a:gd name="connsiteX1305" fmla="*/ 3470068 w 7219949"/>
              <a:gd name="connsiteY1305" fmla="*/ 6307664 h 6791323"/>
              <a:gd name="connsiteX1306" fmla="*/ 3513755 w 7219949"/>
              <a:gd name="connsiteY1306" fmla="*/ 6350016 h 6791323"/>
              <a:gd name="connsiteX1307" fmla="*/ 3531579 w 7219949"/>
              <a:gd name="connsiteY1307" fmla="*/ 6367648 h 6791323"/>
              <a:gd name="connsiteX1308" fmla="*/ 3558876 w 7219949"/>
              <a:gd name="connsiteY1308" fmla="*/ 6401763 h 6791323"/>
              <a:gd name="connsiteX1309" fmla="*/ 3573561 w 7219949"/>
              <a:gd name="connsiteY1309" fmla="*/ 6417584 h 6791323"/>
              <a:gd name="connsiteX1310" fmla="*/ 3600487 w 7219949"/>
              <a:gd name="connsiteY1310" fmla="*/ 6446589 h 6791323"/>
              <a:gd name="connsiteX1311" fmla="*/ 3620760 w 7219949"/>
              <a:gd name="connsiteY1311" fmla="*/ 6466859 h 6791323"/>
              <a:gd name="connsiteX1312" fmla="*/ 3670725 w 7219949"/>
              <a:gd name="connsiteY1312" fmla="*/ 6512833 h 6791323"/>
              <a:gd name="connsiteX1313" fmla="*/ 3681580 w 7219949"/>
              <a:gd name="connsiteY1313" fmla="*/ 6527666 h 6791323"/>
              <a:gd name="connsiteX1314" fmla="*/ 3714836 w 7219949"/>
              <a:gd name="connsiteY1314" fmla="*/ 6571340 h 6791323"/>
              <a:gd name="connsiteX1315" fmla="*/ 3753999 w 7219949"/>
              <a:gd name="connsiteY1315" fmla="*/ 6613527 h 6791323"/>
              <a:gd name="connsiteX1316" fmla="*/ 3803273 w 7219949"/>
              <a:gd name="connsiteY1316" fmla="*/ 6660328 h 6791323"/>
              <a:gd name="connsiteX1317" fmla="*/ 3815512 w 7219949"/>
              <a:gd name="connsiteY1317" fmla="*/ 6673513 h 6791323"/>
              <a:gd name="connsiteX1318" fmla="*/ 3829825 w 7219949"/>
              <a:gd name="connsiteY1318" fmla="*/ 6684222 h 6791323"/>
              <a:gd name="connsiteX1319" fmla="*/ 3787150 w 7219949"/>
              <a:gd name="connsiteY1319" fmla="*/ 6635111 h 6791323"/>
              <a:gd name="connsiteX1320" fmla="*/ 3733622 w 7219949"/>
              <a:gd name="connsiteY1320" fmla="*/ 6571169 h 6791323"/>
              <a:gd name="connsiteX1321" fmla="*/ 3698982 w 7219949"/>
              <a:gd name="connsiteY1321" fmla="*/ 6529144 h 6791323"/>
              <a:gd name="connsiteX1322" fmla="*/ 3659819 w 7219949"/>
              <a:gd name="connsiteY1322" fmla="*/ 6486955 h 6791323"/>
              <a:gd name="connsiteX1323" fmla="*/ 3629063 w 7219949"/>
              <a:gd name="connsiteY1323" fmla="*/ 6456965 h 6791323"/>
              <a:gd name="connsiteX1324" fmla="*/ 3602138 w 7219949"/>
              <a:gd name="connsiteY1324" fmla="*/ 6427960 h 6791323"/>
              <a:gd name="connsiteX1325" fmla="*/ 3597243 w 7219949"/>
              <a:gd name="connsiteY1325" fmla="*/ 6422687 h 6791323"/>
              <a:gd name="connsiteX1326" fmla="*/ 3561591 w 7219949"/>
              <a:gd name="connsiteY1326" fmla="*/ 6387421 h 6791323"/>
              <a:gd name="connsiteX1327" fmla="*/ 3534987 w 7219949"/>
              <a:gd name="connsiteY1327" fmla="*/ 6352481 h 6791323"/>
              <a:gd name="connsiteX1328" fmla="*/ 3529400 w 7219949"/>
              <a:gd name="connsiteY1328" fmla="*/ 6348033 h 6791323"/>
              <a:gd name="connsiteX1329" fmla="*/ 3521365 w 7219949"/>
              <a:gd name="connsiteY1329" fmla="*/ 6340948 h 6791323"/>
              <a:gd name="connsiteX1330" fmla="*/ 3447243 w 7219949"/>
              <a:gd name="connsiteY1330" fmla="*/ 6262669 h 6791323"/>
              <a:gd name="connsiteX1331" fmla="*/ 3423829 w 7219949"/>
              <a:gd name="connsiteY1331" fmla="*/ 6240587 h 6791323"/>
              <a:gd name="connsiteX1332" fmla="*/ 3399352 w 7219949"/>
              <a:gd name="connsiteY1332" fmla="*/ 6214219 h 6791323"/>
              <a:gd name="connsiteX1333" fmla="*/ 3360881 w 7219949"/>
              <a:gd name="connsiteY1333" fmla="*/ 6171208 h 6791323"/>
              <a:gd name="connsiteX1334" fmla="*/ 3351091 w 7219949"/>
              <a:gd name="connsiteY1334" fmla="*/ 6160661 h 6791323"/>
              <a:gd name="connsiteX1335" fmla="*/ 3343057 w 7219949"/>
              <a:gd name="connsiteY1335" fmla="*/ 6153575 h 6791323"/>
              <a:gd name="connsiteX1336" fmla="*/ 3345876 w 7219949"/>
              <a:gd name="connsiteY1336" fmla="*/ 6161321 h 6791323"/>
              <a:gd name="connsiteX1337" fmla="*/ 3367584 w 7219949"/>
              <a:gd name="connsiteY1337" fmla="*/ 6190988 h 6791323"/>
              <a:gd name="connsiteX1338" fmla="*/ 3375300 w 7219949"/>
              <a:gd name="connsiteY1338" fmla="*/ 6204007 h 6791323"/>
              <a:gd name="connsiteX1339" fmla="*/ 3335817 w 7219949"/>
              <a:gd name="connsiteY1339" fmla="*/ 6167754 h 6791323"/>
              <a:gd name="connsiteX1340" fmla="*/ 3306125 w 7219949"/>
              <a:gd name="connsiteY1340" fmla="*/ 6142047 h 6791323"/>
              <a:gd name="connsiteX1341" fmla="*/ 3298462 w 7219949"/>
              <a:gd name="connsiteY1341" fmla="*/ 6140072 h 6791323"/>
              <a:gd name="connsiteX1342" fmla="*/ 3307560 w 7219949"/>
              <a:gd name="connsiteY1342" fmla="*/ 6151444 h 6791323"/>
              <a:gd name="connsiteX1343" fmla="*/ 3356513 w 7219949"/>
              <a:gd name="connsiteY1343" fmla="*/ 6204180 h 6791323"/>
              <a:gd name="connsiteX1344" fmla="*/ 3435957 w 7219949"/>
              <a:gd name="connsiteY1344" fmla="*/ 6303886 h 6791323"/>
              <a:gd name="connsiteX1345" fmla="*/ 3465700 w 7219949"/>
              <a:gd name="connsiteY1345" fmla="*/ 6340636 h 6791323"/>
              <a:gd name="connsiteX1346" fmla="*/ 3500659 w 7219949"/>
              <a:gd name="connsiteY1346" fmla="*/ 6376726 h 6791323"/>
              <a:gd name="connsiteX1347" fmla="*/ 3539450 w 7219949"/>
              <a:gd name="connsiteY1347" fmla="*/ 6413805 h 6791323"/>
              <a:gd name="connsiteX1348" fmla="*/ 3596811 w 7219949"/>
              <a:gd name="connsiteY1348" fmla="*/ 6478735 h 6791323"/>
              <a:gd name="connsiteX1349" fmla="*/ 3604154 w 7219949"/>
              <a:gd name="connsiteY1349" fmla="*/ 6486646 h 6791323"/>
              <a:gd name="connsiteX1350" fmla="*/ 3663591 w 7219949"/>
              <a:gd name="connsiteY1350" fmla="*/ 6549103 h 6791323"/>
              <a:gd name="connsiteX1351" fmla="*/ 3727231 w 7219949"/>
              <a:gd name="connsiteY1351" fmla="*/ 6617658 h 6791323"/>
              <a:gd name="connsiteX1352" fmla="*/ 3773911 w 7219949"/>
              <a:gd name="connsiteY1352" fmla="*/ 6669390 h 6791323"/>
              <a:gd name="connsiteX1353" fmla="*/ 3767043 w 7219949"/>
              <a:gd name="connsiteY1353" fmla="*/ 6666373 h 6791323"/>
              <a:gd name="connsiteX1354" fmla="*/ 3733131 w 7219949"/>
              <a:gd name="connsiteY1354" fmla="*/ 6646757 h 6791323"/>
              <a:gd name="connsiteX1355" fmla="*/ 3643074 w 7219949"/>
              <a:gd name="connsiteY1355" fmla="*/ 6575667 h 6791323"/>
              <a:gd name="connsiteX1356" fmla="*/ 3622560 w 7219949"/>
              <a:gd name="connsiteY1356" fmla="*/ 6553568 h 6791323"/>
              <a:gd name="connsiteX1357" fmla="*/ 3630978 w 7219949"/>
              <a:gd name="connsiteY1357" fmla="*/ 6566537 h 6791323"/>
              <a:gd name="connsiteX1358" fmla="*/ 3543875 w 7219949"/>
              <a:gd name="connsiteY1358" fmla="*/ 6501902 h 6791323"/>
              <a:gd name="connsiteX1359" fmla="*/ 3454607 w 7219949"/>
              <a:gd name="connsiteY1359" fmla="*/ 6429900 h 6791323"/>
              <a:gd name="connsiteX1360" fmla="*/ 3445894 w 7219949"/>
              <a:gd name="connsiteY1360" fmla="*/ 6419772 h 6791323"/>
              <a:gd name="connsiteX1361" fmla="*/ 3436796 w 7219949"/>
              <a:gd name="connsiteY1361" fmla="*/ 6408399 h 6791323"/>
              <a:gd name="connsiteX1362" fmla="*/ 3429453 w 7219949"/>
              <a:gd name="connsiteY1362" fmla="*/ 6400489 h 6791323"/>
              <a:gd name="connsiteX1363" fmla="*/ 3389599 w 7219949"/>
              <a:gd name="connsiteY1363" fmla="*/ 6359126 h 6791323"/>
              <a:gd name="connsiteX1364" fmla="*/ 3384383 w 7219949"/>
              <a:gd name="connsiteY1364" fmla="*/ 6359788 h 6791323"/>
              <a:gd name="connsiteX1365" fmla="*/ 3380872 w 7219949"/>
              <a:gd name="connsiteY1365" fmla="*/ 6352865 h 6791323"/>
              <a:gd name="connsiteX1366" fmla="*/ 3366186 w 7219949"/>
              <a:gd name="connsiteY1366" fmla="*/ 6337044 h 6791323"/>
              <a:gd name="connsiteX1367" fmla="*/ 3365413 w 7219949"/>
              <a:gd name="connsiteY1367" fmla="*/ 6339353 h 6791323"/>
              <a:gd name="connsiteX1368" fmla="*/ 3362538 w 7219949"/>
              <a:gd name="connsiteY1368" fmla="*/ 6338286 h 6791323"/>
              <a:gd name="connsiteX1369" fmla="*/ 3360079 w 7219949"/>
              <a:gd name="connsiteY1369" fmla="*/ 6335948 h 6791323"/>
              <a:gd name="connsiteX1370" fmla="*/ 3357459 w 7219949"/>
              <a:gd name="connsiteY1370" fmla="*/ 6330784 h 6791323"/>
              <a:gd name="connsiteX1371" fmla="*/ 3345220 w 7219949"/>
              <a:gd name="connsiteY1371" fmla="*/ 6317600 h 6791323"/>
              <a:gd name="connsiteX1372" fmla="*/ 3338250 w 7219949"/>
              <a:gd name="connsiteY1372" fmla="*/ 6314799 h 6791323"/>
              <a:gd name="connsiteX1373" fmla="*/ 3329151 w 7219949"/>
              <a:gd name="connsiteY1373" fmla="*/ 6303428 h 6791323"/>
              <a:gd name="connsiteX1374" fmla="*/ 3311325 w 7219949"/>
              <a:gd name="connsiteY1374" fmla="*/ 6285795 h 6791323"/>
              <a:gd name="connsiteX1375" fmla="*/ 3294883 w 7219949"/>
              <a:gd name="connsiteY1375" fmla="*/ 6266513 h 6791323"/>
              <a:gd name="connsiteX1376" fmla="*/ 3282645 w 7219949"/>
              <a:gd name="connsiteY1376" fmla="*/ 6253329 h 6791323"/>
              <a:gd name="connsiteX1377" fmla="*/ 3253272 w 7219949"/>
              <a:gd name="connsiteY1377" fmla="*/ 6221688 h 6791323"/>
              <a:gd name="connsiteX1378" fmla="*/ 3228103 w 7219949"/>
              <a:gd name="connsiteY1378" fmla="*/ 6196146 h 6791323"/>
              <a:gd name="connsiteX1379" fmla="*/ 3214853 w 7219949"/>
              <a:gd name="connsiteY1379" fmla="*/ 6189721 h 6791323"/>
              <a:gd name="connsiteX1380" fmla="*/ 3198411 w 7219949"/>
              <a:gd name="connsiteY1380" fmla="*/ 6170439 h 6791323"/>
              <a:gd name="connsiteX1381" fmla="*/ 3198039 w 7219949"/>
              <a:gd name="connsiteY1381" fmla="*/ 6165329 h 6791323"/>
              <a:gd name="connsiteX1382" fmla="*/ 3206767 w 7219949"/>
              <a:gd name="connsiteY1382" fmla="*/ 6171590 h 6791323"/>
              <a:gd name="connsiteX1383" fmla="*/ 3228795 w 7219949"/>
              <a:gd name="connsiteY1383" fmla="*/ 6195320 h 6791323"/>
              <a:gd name="connsiteX1384" fmla="*/ 3264767 w 7219949"/>
              <a:gd name="connsiteY1384" fmla="*/ 6224652 h 6791323"/>
              <a:gd name="connsiteX1385" fmla="*/ 3279452 w 7219949"/>
              <a:gd name="connsiteY1385" fmla="*/ 6240473 h 6791323"/>
              <a:gd name="connsiteX1386" fmla="*/ 3354959 w 7219949"/>
              <a:gd name="connsiteY1386" fmla="*/ 6317103 h 6791323"/>
              <a:gd name="connsiteX1387" fmla="*/ 3366826 w 7219949"/>
              <a:gd name="connsiteY1387" fmla="*/ 6325175 h 6791323"/>
              <a:gd name="connsiteX1388" fmla="*/ 3325906 w 7219949"/>
              <a:gd name="connsiteY1388" fmla="*/ 6279525 h 6791323"/>
              <a:gd name="connsiteX1389" fmla="*/ 3326599 w 7219949"/>
              <a:gd name="connsiteY1389" fmla="*/ 6278701 h 6791323"/>
              <a:gd name="connsiteX1390" fmla="*/ 3368210 w 7219949"/>
              <a:gd name="connsiteY1390" fmla="*/ 6323526 h 6791323"/>
              <a:gd name="connsiteX1391" fmla="*/ 3407373 w 7219949"/>
              <a:gd name="connsiteY1391" fmla="*/ 6365714 h 6791323"/>
              <a:gd name="connsiteX1392" fmla="*/ 3417854 w 7219949"/>
              <a:gd name="connsiteY1392" fmla="*/ 6375437 h 6791323"/>
              <a:gd name="connsiteX1393" fmla="*/ 3433552 w 7219949"/>
              <a:gd name="connsiteY1393" fmla="*/ 6384497 h 6791323"/>
              <a:gd name="connsiteX1394" fmla="*/ 3453826 w 7219949"/>
              <a:gd name="connsiteY1394" fmla="*/ 6404767 h 6791323"/>
              <a:gd name="connsiteX1395" fmla="*/ 3470268 w 7219949"/>
              <a:gd name="connsiteY1395" fmla="*/ 6424049 h 6791323"/>
              <a:gd name="connsiteX1396" fmla="*/ 3480059 w 7219949"/>
              <a:gd name="connsiteY1396" fmla="*/ 6434595 h 6791323"/>
              <a:gd name="connsiteX1397" fmla="*/ 3475484 w 7219949"/>
              <a:gd name="connsiteY1397" fmla="*/ 6423388 h 6791323"/>
              <a:gd name="connsiteX1398" fmla="*/ 3483146 w 7219949"/>
              <a:gd name="connsiteY1398" fmla="*/ 6425363 h 6791323"/>
              <a:gd name="connsiteX1399" fmla="*/ 3497460 w 7219949"/>
              <a:gd name="connsiteY1399" fmla="*/ 6436073 h 6791323"/>
              <a:gd name="connsiteX1400" fmla="*/ 3505495 w 7219949"/>
              <a:gd name="connsiteY1400" fmla="*/ 6443159 h 6791323"/>
              <a:gd name="connsiteX1401" fmla="*/ 3540455 w 7219949"/>
              <a:gd name="connsiteY1401" fmla="*/ 6479249 h 6791323"/>
              <a:gd name="connsiteX1402" fmla="*/ 3546734 w 7219949"/>
              <a:gd name="connsiteY1402" fmla="*/ 6482873 h 6791323"/>
              <a:gd name="connsiteX1403" fmla="*/ 3543223 w 7219949"/>
              <a:gd name="connsiteY1403" fmla="*/ 6475951 h 6791323"/>
              <a:gd name="connsiteX1404" fmla="*/ 3514490 w 7219949"/>
              <a:gd name="connsiteY1404" fmla="*/ 6432441 h 6791323"/>
              <a:gd name="connsiteX1405" fmla="*/ 3505763 w 7219949"/>
              <a:gd name="connsiteY1405" fmla="*/ 6426179 h 6791323"/>
              <a:gd name="connsiteX1406" fmla="*/ 3491129 w 7219949"/>
              <a:gd name="connsiteY1406" fmla="*/ 6421403 h 6791323"/>
              <a:gd name="connsiteX1407" fmla="*/ 3483093 w 7219949"/>
              <a:gd name="connsiteY1407" fmla="*/ 6414318 h 6791323"/>
              <a:gd name="connsiteX1408" fmla="*/ 3458245 w 7219949"/>
              <a:gd name="connsiteY1408" fmla="*/ 6382841 h 6791323"/>
              <a:gd name="connsiteX1409" fmla="*/ 3441804 w 7219949"/>
              <a:gd name="connsiteY1409" fmla="*/ 6363558 h 6791323"/>
              <a:gd name="connsiteX1410" fmla="*/ 3428553 w 7219949"/>
              <a:gd name="connsiteY1410" fmla="*/ 6357135 h 6791323"/>
              <a:gd name="connsiteX1411" fmla="*/ 3408973 w 7219949"/>
              <a:gd name="connsiteY1411" fmla="*/ 6336040 h 6791323"/>
              <a:gd name="connsiteX1412" fmla="*/ 3407536 w 7219949"/>
              <a:gd name="connsiteY1412" fmla="*/ 6326645 h 6791323"/>
              <a:gd name="connsiteX1413" fmla="*/ 3397373 w 7219949"/>
              <a:gd name="connsiteY1413" fmla="*/ 6310987 h 6791323"/>
              <a:gd name="connsiteX1414" fmla="*/ 3384071 w 7219949"/>
              <a:gd name="connsiteY1414" fmla="*/ 6293517 h 6791323"/>
              <a:gd name="connsiteX1415" fmla="*/ 3361721 w 7219949"/>
              <a:gd name="connsiteY1415" fmla="*/ 6275721 h 6791323"/>
              <a:gd name="connsiteX1416" fmla="*/ 3321919 w 7219949"/>
              <a:gd name="connsiteY1416" fmla="*/ 6245403 h 6791323"/>
              <a:gd name="connsiteX1417" fmla="*/ 3306169 w 7219949"/>
              <a:gd name="connsiteY1417" fmla="*/ 6225297 h 6791323"/>
              <a:gd name="connsiteX1418" fmla="*/ 3289355 w 7219949"/>
              <a:gd name="connsiteY1418" fmla="*/ 6200905 h 6791323"/>
              <a:gd name="connsiteX1419" fmla="*/ 3261738 w 7219949"/>
              <a:gd name="connsiteY1419" fmla="*/ 6172726 h 6791323"/>
              <a:gd name="connsiteX1420" fmla="*/ 3254768 w 7219949"/>
              <a:gd name="connsiteY1420" fmla="*/ 6169925 h 6791323"/>
              <a:gd name="connsiteX1421" fmla="*/ 3216617 w 7219949"/>
              <a:gd name="connsiteY1421" fmla="*/ 6120978 h 6791323"/>
              <a:gd name="connsiteX1422" fmla="*/ 3189692 w 7219949"/>
              <a:gd name="connsiteY1422" fmla="*/ 6091974 h 6791323"/>
              <a:gd name="connsiteX1423" fmla="*/ 3129192 w 7219949"/>
              <a:gd name="connsiteY1423" fmla="*/ 6025230 h 6791323"/>
              <a:gd name="connsiteX1424" fmla="*/ 3112750 w 7219949"/>
              <a:gd name="connsiteY1424" fmla="*/ 6005949 h 6791323"/>
              <a:gd name="connsiteX1425" fmla="*/ 3092477 w 7219949"/>
              <a:gd name="connsiteY1425" fmla="*/ 5985679 h 6791323"/>
              <a:gd name="connsiteX1426" fmla="*/ 3070448 w 7219949"/>
              <a:gd name="connsiteY1426" fmla="*/ 5961948 h 6791323"/>
              <a:gd name="connsiteX1427" fmla="*/ 3063848 w 7219949"/>
              <a:gd name="connsiteY1427" fmla="*/ 5964259 h 6791323"/>
              <a:gd name="connsiteX1428" fmla="*/ 3032401 w 7219949"/>
              <a:gd name="connsiteY1428" fmla="*/ 5935092 h 6791323"/>
              <a:gd name="connsiteX1429" fmla="*/ 3025750 w 7219949"/>
              <a:gd name="connsiteY1429" fmla="*/ 5926357 h 6791323"/>
              <a:gd name="connsiteX1430" fmla="*/ 3018778 w 7219949"/>
              <a:gd name="connsiteY1430" fmla="*/ 5923557 h 6791323"/>
              <a:gd name="connsiteX1431" fmla="*/ 3021598 w 7219949"/>
              <a:gd name="connsiteY1431" fmla="*/ 5931304 h 6791323"/>
              <a:gd name="connsiteX1432" fmla="*/ 3041871 w 7219949"/>
              <a:gd name="connsiteY1432" fmla="*/ 5951573 h 6791323"/>
              <a:gd name="connsiteX1433" fmla="*/ 3062517 w 7219949"/>
              <a:gd name="connsiteY1433" fmla="*/ 5976953 h 6791323"/>
              <a:gd name="connsiteX1434" fmla="*/ 3065708 w 7219949"/>
              <a:gd name="connsiteY1434" fmla="*/ 5989810 h 6791323"/>
              <a:gd name="connsiteX1435" fmla="*/ 3076564 w 7219949"/>
              <a:gd name="connsiteY1435" fmla="*/ 6004642 h 6791323"/>
              <a:gd name="connsiteX1436" fmla="*/ 3108703 w 7219949"/>
              <a:gd name="connsiteY1436" fmla="*/ 6032985 h 6791323"/>
              <a:gd name="connsiteX1437" fmla="*/ 3120941 w 7219949"/>
              <a:gd name="connsiteY1437" fmla="*/ 6046170 h 6791323"/>
              <a:gd name="connsiteX1438" fmla="*/ 3123761 w 7219949"/>
              <a:gd name="connsiteY1438" fmla="*/ 6053916 h 6791323"/>
              <a:gd name="connsiteX1439" fmla="*/ 3117853 w 7219949"/>
              <a:gd name="connsiteY1439" fmla="*/ 6055402 h 6791323"/>
              <a:gd name="connsiteX1440" fmla="*/ 3100399 w 7219949"/>
              <a:gd name="connsiteY1440" fmla="*/ 6042880 h 6791323"/>
              <a:gd name="connsiteX1441" fmla="*/ 3096569 w 7219949"/>
              <a:gd name="connsiteY1441" fmla="*/ 6041891 h 6791323"/>
              <a:gd name="connsiteX1442" fmla="*/ 3100772 w 7219949"/>
              <a:gd name="connsiteY1442" fmla="*/ 6047990 h 6791323"/>
              <a:gd name="connsiteX1443" fmla="*/ 3125940 w 7219949"/>
              <a:gd name="connsiteY1443" fmla="*/ 6073532 h 6791323"/>
              <a:gd name="connsiteX1444" fmla="*/ 3128388 w 7219949"/>
              <a:gd name="connsiteY1444" fmla="*/ 6076169 h 6791323"/>
              <a:gd name="connsiteX1445" fmla="*/ 3127004 w 7219949"/>
              <a:gd name="connsiteY1445" fmla="*/ 6077818 h 6791323"/>
              <a:gd name="connsiteX1446" fmla="*/ 3127376 w 7219949"/>
              <a:gd name="connsiteY1446" fmla="*/ 6082928 h 6791323"/>
              <a:gd name="connsiteX1447" fmla="*/ 3144510 w 7219949"/>
              <a:gd name="connsiteY1447" fmla="*/ 6101386 h 6791323"/>
              <a:gd name="connsiteX1448" fmla="*/ 3120405 w 7219949"/>
              <a:gd name="connsiteY1448" fmla="*/ 6080129 h 6791323"/>
              <a:gd name="connsiteX1449" fmla="*/ 3115882 w 7219949"/>
              <a:gd name="connsiteY1449" fmla="*/ 6079966 h 6791323"/>
              <a:gd name="connsiteX1450" fmla="*/ 3104388 w 7219949"/>
              <a:gd name="connsiteY1450" fmla="*/ 6077001 h 6791323"/>
              <a:gd name="connsiteX1451" fmla="*/ 3094597 w 7219949"/>
              <a:gd name="connsiteY1451" fmla="*/ 6066455 h 6791323"/>
              <a:gd name="connsiteX1452" fmla="*/ 3093213 w 7219949"/>
              <a:gd name="connsiteY1452" fmla="*/ 6068104 h 6791323"/>
              <a:gd name="connsiteX1453" fmla="*/ 3092521 w 7219949"/>
              <a:gd name="connsiteY1453" fmla="*/ 6068928 h 6791323"/>
              <a:gd name="connsiteX1454" fmla="*/ 3136259 w 7219949"/>
              <a:gd name="connsiteY1454" fmla="*/ 6122325 h 6791323"/>
              <a:gd name="connsiteX1455" fmla="*/ 3162172 w 7219949"/>
              <a:gd name="connsiteY1455" fmla="*/ 6158088 h 6791323"/>
              <a:gd name="connsiteX1456" fmla="*/ 3165683 w 7219949"/>
              <a:gd name="connsiteY1456" fmla="*/ 6165011 h 6791323"/>
              <a:gd name="connsiteX1457" fmla="*/ 3156957 w 7219949"/>
              <a:gd name="connsiteY1457" fmla="*/ 6158749 h 6791323"/>
              <a:gd name="connsiteX1458" fmla="*/ 3134927 w 7219949"/>
              <a:gd name="connsiteY1458" fmla="*/ 6135019 h 6791323"/>
              <a:gd name="connsiteX1459" fmla="*/ 3129339 w 7219949"/>
              <a:gd name="connsiteY1459" fmla="*/ 6130570 h 6791323"/>
              <a:gd name="connsiteX1460" fmla="*/ 3130405 w 7219949"/>
              <a:gd name="connsiteY1460" fmla="*/ 6134855 h 6791323"/>
              <a:gd name="connsiteX1461" fmla="*/ 3143706 w 7219949"/>
              <a:gd name="connsiteY1461" fmla="*/ 6152325 h 6791323"/>
              <a:gd name="connsiteX1462" fmla="*/ 3165735 w 7219949"/>
              <a:gd name="connsiteY1462" fmla="*/ 6176055 h 6791323"/>
              <a:gd name="connsiteX1463" fmla="*/ 3165416 w 7219949"/>
              <a:gd name="connsiteY1463" fmla="*/ 6181991 h 6791323"/>
              <a:gd name="connsiteX1464" fmla="*/ 3164032 w 7219949"/>
              <a:gd name="connsiteY1464" fmla="*/ 6183639 h 6791323"/>
              <a:gd name="connsiteX1465" fmla="*/ 3123165 w 7219949"/>
              <a:gd name="connsiteY1465" fmla="*/ 6149035 h 6791323"/>
              <a:gd name="connsiteX1466" fmla="*/ 3038880 w 7219949"/>
              <a:gd name="connsiteY1466" fmla="*/ 6055101 h 6791323"/>
              <a:gd name="connsiteX1467" fmla="*/ 3025258 w 7219949"/>
              <a:gd name="connsiteY1467" fmla="*/ 6043565 h 6791323"/>
              <a:gd name="connsiteX1468" fmla="*/ 3036112 w 7219949"/>
              <a:gd name="connsiteY1468" fmla="*/ 6058397 h 6791323"/>
              <a:gd name="connsiteX1469" fmla="*/ 3064101 w 7219949"/>
              <a:gd name="connsiteY1469" fmla="*/ 6091687 h 6791323"/>
              <a:gd name="connsiteX1470" fmla="*/ 3095921 w 7219949"/>
              <a:gd name="connsiteY1470" fmla="*/ 6125964 h 6791323"/>
              <a:gd name="connsiteX1471" fmla="*/ 3144182 w 7219949"/>
              <a:gd name="connsiteY1471" fmla="*/ 6179525 h 6791323"/>
              <a:gd name="connsiteX1472" fmla="*/ 3218409 w 7219949"/>
              <a:gd name="connsiteY1472" fmla="*/ 6279893 h 6791323"/>
              <a:gd name="connsiteX1473" fmla="*/ 3245704 w 7219949"/>
              <a:gd name="connsiteY1473" fmla="*/ 6314007 h 6791323"/>
              <a:gd name="connsiteX1474" fmla="*/ 3251691 w 7219949"/>
              <a:gd name="connsiteY1474" fmla="*/ 6320063 h 6791323"/>
              <a:gd name="connsiteX1475" fmla="*/ 3253815 w 7219949"/>
              <a:gd name="connsiteY1475" fmla="*/ 6323689 h 6791323"/>
              <a:gd name="connsiteX1476" fmla="*/ 3254672 w 7219949"/>
              <a:gd name="connsiteY1476" fmla="*/ 6325327 h 6791323"/>
              <a:gd name="connsiteX1477" fmla="*/ 3249098 w 7219949"/>
              <a:gd name="connsiteY1477" fmla="*/ 6323154 h 6791323"/>
              <a:gd name="connsiteX1478" fmla="*/ 3243630 w 7219949"/>
              <a:gd name="connsiteY1478" fmla="*/ 6316480 h 6791323"/>
              <a:gd name="connsiteX1479" fmla="*/ 3116351 w 7219949"/>
              <a:gd name="connsiteY1479" fmla="*/ 6179370 h 6791323"/>
              <a:gd name="connsiteX1480" fmla="*/ 3072716 w 7219949"/>
              <a:gd name="connsiteY1480" fmla="*/ 6148063 h 6791323"/>
              <a:gd name="connsiteX1481" fmla="*/ 3071332 w 7219949"/>
              <a:gd name="connsiteY1481" fmla="*/ 6149712 h 6791323"/>
              <a:gd name="connsiteX1482" fmla="*/ 3075589 w 7219949"/>
              <a:gd name="connsiteY1482" fmla="*/ 6166854 h 6791323"/>
              <a:gd name="connsiteX1483" fmla="*/ 3086123 w 7219949"/>
              <a:gd name="connsiteY1483" fmla="*/ 6187622 h 6791323"/>
              <a:gd name="connsiteX1484" fmla="*/ 3099848 w 7219949"/>
              <a:gd name="connsiteY1484" fmla="*/ 6221246 h 6791323"/>
              <a:gd name="connsiteX1485" fmla="*/ 3115011 w 7219949"/>
              <a:gd name="connsiteY1485" fmla="*/ 6264268 h 6791323"/>
              <a:gd name="connsiteX1486" fmla="*/ 3124110 w 7219949"/>
              <a:gd name="connsiteY1486" fmla="*/ 6275638 h 6791323"/>
              <a:gd name="connsiteX1487" fmla="*/ 3149650 w 7219949"/>
              <a:gd name="connsiteY1487" fmla="*/ 6306291 h 6791323"/>
              <a:gd name="connsiteX1488" fmla="*/ 3158750 w 7219949"/>
              <a:gd name="connsiteY1488" fmla="*/ 6317663 h 6791323"/>
              <a:gd name="connsiteX1489" fmla="*/ 3178330 w 7219949"/>
              <a:gd name="connsiteY1489" fmla="*/ 6338757 h 6791323"/>
              <a:gd name="connsiteX1490" fmla="*/ 3214674 w 7219949"/>
              <a:gd name="connsiteY1490" fmla="*/ 6373199 h 6791323"/>
              <a:gd name="connsiteX1491" fmla="*/ 3238459 w 7219949"/>
              <a:gd name="connsiteY1491" fmla="*/ 6400390 h 6791323"/>
              <a:gd name="connsiteX1492" fmla="*/ 3275226 w 7219949"/>
              <a:gd name="connsiteY1492" fmla="*/ 6450987 h 6791323"/>
              <a:gd name="connsiteX1493" fmla="*/ 3323436 w 7219949"/>
              <a:gd name="connsiteY1493" fmla="*/ 6493501 h 6791323"/>
              <a:gd name="connsiteX1494" fmla="*/ 3327061 w 7219949"/>
              <a:gd name="connsiteY1494" fmla="*/ 6495637 h 6791323"/>
              <a:gd name="connsiteX1495" fmla="*/ 3332637 w 7219949"/>
              <a:gd name="connsiteY1495" fmla="*/ 6511649 h 6791323"/>
              <a:gd name="connsiteX1496" fmla="*/ 3305974 w 7219949"/>
              <a:gd name="connsiteY1496" fmla="*/ 6593704 h 6791323"/>
              <a:gd name="connsiteX1497" fmla="*/ 3148561 w 7219949"/>
              <a:gd name="connsiteY1497" fmla="*/ 6593635 h 6791323"/>
              <a:gd name="connsiteX1498" fmla="*/ 3036158 w 7219949"/>
              <a:gd name="connsiteY1498" fmla="*/ 6475482 h 6791323"/>
              <a:gd name="connsiteX1499" fmla="*/ 3006988 w 7219949"/>
              <a:gd name="connsiteY1499" fmla="*/ 6449530 h 6791323"/>
              <a:gd name="connsiteX1500" fmla="*/ 2881035 w 7219949"/>
              <a:gd name="connsiteY1500" fmla="*/ 6387703 h 6791323"/>
              <a:gd name="connsiteX1501" fmla="*/ 2601545 w 7219949"/>
              <a:gd name="connsiteY1501" fmla="*/ 6163648 h 6791323"/>
              <a:gd name="connsiteX1502" fmla="*/ 2600585 w 7219949"/>
              <a:gd name="connsiteY1502" fmla="*/ 6159591 h 6791323"/>
              <a:gd name="connsiteX1503" fmla="*/ 2522487 w 7219949"/>
              <a:gd name="connsiteY1503" fmla="*/ 6170247 h 6791323"/>
              <a:gd name="connsiteX1504" fmla="*/ 2448931 w 7219949"/>
              <a:gd name="connsiteY1504" fmla="*/ 6183875 h 6791323"/>
              <a:gd name="connsiteX1505" fmla="*/ 2419759 w 7219949"/>
              <a:gd name="connsiteY1505" fmla="*/ 6157925 h 6791323"/>
              <a:gd name="connsiteX1506" fmla="*/ 2396091 w 7219949"/>
              <a:gd name="connsiteY1506" fmla="*/ 6139007 h 6791323"/>
              <a:gd name="connsiteX1507" fmla="*/ 2382022 w 7219949"/>
              <a:gd name="connsiteY1507" fmla="*/ 6160681 h 6791323"/>
              <a:gd name="connsiteX1508" fmla="*/ 2406651 w 7219949"/>
              <a:gd name="connsiteY1508" fmla="*/ 6183659 h 6791323"/>
              <a:gd name="connsiteX1509" fmla="*/ 2430579 w 7219949"/>
              <a:gd name="connsiteY1509" fmla="*/ 6219902 h 6791323"/>
              <a:gd name="connsiteX1510" fmla="*/ 2395978 w 7219949"/>
              <a:gd name="connsiteY1510" fmla="*/ 6252159 h 6791323"/>
              <a:gd name="connsiteX1511" fmla="*/ 2358240 w 7219949"/>
              <a:gd name="connsiteY1511" fmla="*/ 6254914 h 6791323"/>
              <a:gd name="connsiteX1512" fmla="*/ 2305988 w 7219949"/>
              <a:gd name="connsiteY1512" fmla="*/ 6309935 h 6791323"/>
              <a:gd name="connsiteX1513" fmla="*/ 2255398 w 7219949"/>
              <a:gd name="connsiteY1513" fmla="*/ 6355747 h 6791323"/>
              <a:gd name="connsiteX1514" fmla="*/ 2032996 w 7219949"/>
              <a:gd name="connsiteY1514" fmla="*/ 6340601 h 6791323"/>
              <a:gd name="connsiteX1515" fmla="*/ 2012908 w 7219949"/>
              <a:gd name="connsiteY1515" fmla="*/ 6320596 h 6791323"/>
              <a:gd name="connsiteX1516" fmla="*/ 2127785 w 7219949"/>
              <a:gd name="connsiteY1516" fmla="*/ 6303125 h 6791323"/>
              <a:gd name="connsiteX1517" fmla="*/ 2231843 w 7219949"/>
              <a:gd name="connsiteY1517" fmla="*/ 6223676 h 6791323"/>
              <a:gd name="connsiteX1518" fmla="*/ 2279365 w 7219949"/>
              <a:gd name="connsiteY1518" fmla="*/ 6213598 h 6791323"/>
              <a:gd name="connsiteX1519" fmla="*/ 2314152 w 7219949"/>
              <a:gd name="connsiteY1519" fmla="*/ 6133427 h 6791323"/>
              <a:gd name="connsiteX1520" fmla="*/ 2277818 w 7219949"/>
              <a:gd name="connsiteY1520" fmla="*/ 6109652 h 6791323"/>
              <a:gd name="connsiteX1521" fmla="*/ 2157180 w 7219949"/>
              <a:gd name="connsiteY1521" fmla="*/ 6102766 h 6791323"/>
              <a:gd name="connsiteX1522" fmla="*/ 2033218 w 7219949"/>
              <a:gd name="connsiteY1522" fmla="*/ 6114297 h 6791323"/>
              <a:gd name="connsiteX1523" fmla="*/ 1852209 w 7219949"/>
              <a:gd name="connsiteY1523" fmla="*/ 6160547 h 6791323"/>
              <a:gd name="connsiteX1524" fmla="*/ 1620979 w 7219949"/>
              <a:gd name="connsiteY1524" fmla="*/ 6156781 h 6791323"/>
              <a:gd name="connsiteX1525" fmla="*/ 1575819 w 7219949"/>
              <a:gd name="connsiteY1525" fmla="*/ 6144386 h 6791323"/>
              <a:gd name="connsiteX1526" fmla="*/ 1606836 w 7219949"/>
              <a:gd name="connsiteY1526" fmla="*/ 6113217 h 6791323"/>
              <a:gd name="connsiteX1527" fmla="*/ 1084447 w 7219949"/>
              <a:gd name="connsiteY1527" fmla="*/ 6128232 h 6791323"/>
              <a:gd name="connsiteX1528" fmla="*/ 1292192 w 7219949"/>
              <a:gd name="connsiteY1528" fmla="*/ 6065165 h 6791323"/>
              <a:gd name="connsiteX1529" fmla="*/ 1482990 w 7219949"/>
              <a:gd name="connsiteY1529" fmla="*/ 6011592 h 6791323"/>
              <a:gd name="connsiteX1530" fmla="*/ 1464564 w 7219949"/>
              <a:gd name="connsiteY1530" fmla="*/ 5982380 h 6791323"/>
              <a:gd name="connsiteX1531" fmla="*/ 1495840 w 7219949"/>
              <a:gd name="connsiteY1531" fmla="*/ 5968533 h 6791323"/>
              <a:gd name="connsiteX1532" fmla="*/ 1543621 w 7219949"/>
              <a:gd name="connsiteY1532" fmla="*/ 5975782 h 6791323"/>
              <a:gd name="connsiteX1533" fmla="*/ 1605214 w 7219949"/>
              <a:gd name="connsiteY1533" fmla="*/ 5944029 h 6791323"/>
              <a:gd name="connsiteX1534" fmla="*/ 1439418 w 7219949"/>
              <a:gd name="connsiteY1534" fmla="*/ 5924753 h 6791323"/>
              <a:gd name="connsiteX1535" fmla="*/ 1476898 w 7219949"/>
              <a:gd name="connsiteY1535" fmla="*/ 5904672 h 6791323"/>
              <a:gd name="connsiteX1536" fmla="*/ 1642437 w 7219949"/>
              <a:gd name="connsiteY1536" fmla="*/ 5906626 h 6791323"/>
              <a:gd name="connsiteX1537" fmla="*/ 1804063 w 7219949"/>
              <a:gd name="connsiteY1537" fmla="*/ 5827103 h 6791323"/>
              <a:gd name="connsiteX1538" fmla="*/ 1510980 w 7219949"/>
              <a:gd name="connsiteY1538" fmla="*/ 5837767 h 6791323"/>
              <a:gd name="connsiteX1539" fmla="*/ 1343782 w 7219949"/>
              <a:gd name="connsiteY1539" fmla="*/ 5845016 h 6791323"/>
              <a:gd name="connsiteX1540" fmla="*/ 1279493 w 7219949"/>
              <a:gd name="connsiteY1540" fmla="*/ 5816674 h 6791323"/>
              <a:gd name="connsiteX1541" fmla="*/ 1212326 w 7219949"/>
              <a:gd name="connsiteY1541" fmla="*/ 5776157 h 6791323"/>
              <a:gd name="connsiteX1542" fmla="*/ 1119125 w 7219949"/>
              <a:gd name="connsiteY1542" fmla="*/ 5739191 h 6791323"/>
              <a:gd name="connsiteX1543" fmla="*/ 1112405 w 7219949"/>
              <a:gd name="connsiteY1543" fmla="*/ 5710776 h 6791323"/>
              <a:gd name="connsiteX1544" fmla="*/ 1132938 w 7219949"/>
              <a:gd name="connsiteY1544" fmla="*/ 5700191 h 6791323"/>
              <a:gd name="connsiteX1545" fmla="*/ 1404971 w 7219949"/>
              <a:gd name="connsiteY1545" fmla="*/ 5665463 h 6791323"/>
              <a:gd name="connsiteX1546" fmla="*/ 1419998 w 7219949"/>
              <a:gd name="connsiteY1546" fmla="*/ 5647849 h 6791323"/>
              <a:gd name="connsiteX1547" fmla="*/ 1404454 w 7219949"/>
              <a:gd name="connsiteY1547" fmla="*/ 5630814 h 6791323"/>
              <a:gd name="connsiteX1548" fmla="*/ 1370296 w 7219949"/>
              <a:gd name="connsiteY1548" fmla="*/ 5632483 h 6791323"/>
              <a:gd name="connsiteX1549" fmla="*/ 947239 w 7219949"/>
              <a:gd name="connsiteY1549" fmla="*/ 5612992 h 6791323"/>
              <a:gd name="connsiteX1550" fmla="*/ 649801 w 7219949"/>
              <a:gd name="connsiteY1550" fmla="*/ 5572766 h 6791323"/>
              <a:gd name="connsiteX1551" fmla="*/ 613465 w 7219949"/>
              <a:gd name="connsiteY1551" fmla="*/ 5548992 h 6791323"/>
              <a:gd name="connsiteX1552" fmla="*/ 652607 w 7219949"/>
              <a:gd name="connsiteY1552" fmla="*/ 5519706 h 6791323"/>
              <a:gd name="connsiteX1553" fmla="*/ 717339 w 7219949"/>
              <a:gd name="connsiteY1553" fmla="*/ 5517458 h 6791323"/>
              <a:gd name="connsiteX1554" fmla="*/ 1048459 w 7219949"/>
              <a:gd name="connsiteY1554" fmla="*/ 5518877 h 6791323"/>
              <a:gd name="connsiteX1555" fmla="*/ 1033426 w 7219949"/>
              <a:gd name="connsiteY1555" fmla="*/ 5513068 h 6791323"/>
              <a:gd name="connsiteX1556" fmla="*/ 943479 w 7219949"/>
              <a:gd name="connsiteY1556" fmla="*/ 5472628 h 6791323"/>
              <a:gd name="connsiteX1557" fmla="*/ 906387 w 7219949"/>
              <a:gd name="connsiteY1557" fmla="*/ 5443222 h 6791323"/>
              <a:gd name="connsiteX1558" fmla="*/ 798818 w 7219949"/>
              <a:gd name="connsiteY1558" fmla="*/ 5359191 h 6791323"/>
              <a:gd name="connsiteX1559" fmla="*/ 769144 w 7219949"/>
              <a:gd name="connsiteY1559" fmla="*/ 5342389 h 6791323"/>
              <a:gd name="connsiteX1560" fmla="*/ 702380 w 7219949"/>
              <a:gd name="connsiteY1560" fmla="*/ 5308776 h 6791323"/>
              <a:gd name="connsiteX1561" fmla="*/ 620777 w 7219949"/>
              <a:gd name="connsiteY1561" fmla="*/ 5359191 h 6791323"/>
              <a:gd name="connsiteX1562" fmla="*/ 505791 w 7219949"/>
              <a:gd name="connsiteY1562" fmla="*/ 5375996 h 6791323"/>
              <a:gd name="connsiteX1563" fmla="*/ 179385 w 7219949"/>
              <a:gd name="connsiteY1563" fmla="*/ 5119718 h 6791323"/>
              <a:gd name="connsiteX1564" fmla="*/ 75524 w 7219949"/>
              <a:gd name="connsiteY1564" fmla="*/ 5018886 h 6791323"/>
              <a:gd name="connsiteX1565" fmla="*/ 12469 w 7219949"/>
              <a:gd name="connsiteY1565" fmla="*/ 4918053 h 6791323"/>
              <a:gd name="connsiteX1566" fmla="*/ 1 w 7219949"/>
              <a:gd name="connsiteY1566" fmla="*/ 4899377 h 679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</a:cxnLst>
            <a:rect l="l" t="t" r="r" b="b"/>
            <a:pathLst>
              <a:path w="7219949" h="6791323">
                <a:moveTo>
                  <a:pt x="6373343" y="5762674"/>
                </a:moveTo>
                <a:cubicBezTo>
                  <a:pt x="6389141" y="5770824"/>
                  <a:pt x="6403089" y="5781671"/>
                  <a:pt x="6413754" y="5791064"/>
                </a:cubicBezTo>
                <a:lnTo>
                  <a:pt x="6422746" y="5798985"/>
                </a:lnTo>
                <a:lnTo>
                  <a:pt x="6422797" y="5799972"/>
                </a:lnTo>
                <a:lnTo>
                  <a:pt x="6417097" y="5796731"/>
                </a:lnTo>
                <a:cubicBezTo>
                  <a:pt x="6416481" y="5797629"/>
                  <a:pt x="6421813" y="5802326"/>
                  <a:pt x="6421197" y="5803224"/>
                </a:cubicBezTo>
                <a:lnTo>
                  <a:pt x="6423069" y="5805289"/>
                </a:lnTo>
                <a:lnTo>
                  <a:pt x="6423280" y="5809382"/>
                </a:lnTo>
                <a:lnTo>
                  <a:pt x="6409944" y="5797636"/>
                </a:lnTo>
                <a:close/>
                <a:moveTo>
                  <a:pt x="1540022" y="5527312"/>
                </a:moveTo>
                <a:cubicBezTo>
                  <a:pt x="1533822" y="5526853"/>
                  <a:pt x="1527910" y="5527508"/>
                  <a:pt x="1522578" y="5529871"/>
                </a:cubicBezTo>
                <a:lnTo>
                  <a:pt x="1509084" y="5542239"/>
                </a:lnTo>
                <a:lnTo>
                  <a:pt x="1523166" y="5546372"/>
                </a:lnTo>
                <a:cubicBezTo>
                  <a:pt x="1532229" y="5547156"/>
                  <a:pt x="1541462" y="5546122"/>
                  <a:pt x="1550935" y="5543314"/>
                </a:cubicBezTo>
                <a:lnTo>
                  <a:pt x="1571395" y="5533722"/>
                </a:lnTo>
                <a:lnTo>
                  <a:pt x="1559206" y="5531447"/>
                </a:lnTo>
                <a:close/>
                <a:moveTo>
                  <a:pt x="1444220" y="5502038"/>
                </a:moveTo>
                <a:lnTo>
                  <a:pt x="1442366" y="5504927"/>
                </a:lnTo>
                <a:lnTo>
                  <a:pt x="1445716" y="5504667"/>
                </a:lnTo>
                <a:close/>
                <a:moveTo>
                  <a:pt x="1109001" y="5399894"/>
                </a:moveTo>
                <a:cubicBezTo>
                  <a:pt x="1095787" y="5398318"/>
                  <a:pt x="1090919" y="5418013"/>
                  <a:pt x="1088139" y="5430615"/>
                </a:cubicBezTo>
                <a:cubicBezTo>
                  <a:pt x="1080719" y="5460025"/>
                  <a:pt x="1128939" y="5502038"/>
                  <a:pt x="1154903" y="5493637"/>
                </a:cubicBezTo>
                <a:cubicBezTo>
                  <a:pt x="1173449" y="5485233"/>
                  <a:pt x="1184577" y="5485233"/>
                  <a:pt x="1199413" y="5502038"/>
                </a:cubicBezTo>
                <a:lnTo>
                  <a:pt x="1203154" y="5506753"/>
                </a:lnTo>
                <a:lnTo>
                  <a:pt x="1221483" y="5500369"/>
                </a:lnTo>
                <a:cubicBezTo>
                  <a:pt x="1232573" y="5497546"/>
                  <a:pt x="1243522" y="5496670"/>
                  <a:pt x="1254063" y="5500404"/>
                </a:cubicBezTo>
                <a:lnTo>
                  <a:pt x="1257548" y="5502518"/>
                </a:lnTo>
                <a:lnTo>
                  <a:pt x="1259224" y="5501513"/>
                </a:lnTo>
                <a:cubicBezTo>
                  <a:pt x="1262470" y="5502038"/>
                  <a:pt x="1266180" y="5504139"/>
                  <a:pt x="1269888" y="5506239"/>
                </a:cubicBezTo>
                <a:lnTo>
                  <a:pt x="1271060" y="5511704"/>
                </a:lnTo>
                <a:lnTo>
                  <a:pt x="1284187" y="5528103"/>
                </a:lnTo>
                <a:cubicBezTo>
                  <a:pt x="1288728" y="5531073"/>
                  <a:pt x="1292311" y="5529986"/>
                  <a:pt x="1295893" y="5528899"/>
                </a:cubicBezTo>
                <a:cubicBezTo>
                  <a:pt x="1306638" y="5525637"/>
                  <a:pt x="1317803" y="5524150"/>
                  <a:pt x="1329134" y="5523362"/>
                </a:cubicBezTo>
                <a:lnTo>
                  <a:pt x="1345023" y="5522735"/>
                </a:lnTo>
                <a:lnTo>
                  <a:pt x="1332945" y="5502038"/>
                </a:lnTo>
                <a:cubicBezTo>
                  <a:pt x="1321818" y="5481032"/>
                  <a:pt x="1329234" y="5443220"/>
                  <a:pt x="1306980" y="5439018"/>
                </a:cubicBezTo>
                <a:cubicBezTo>
                  <a:pt x="1262471" y="5430615"/>
                  <a:pt x="1217960" y="5405407"/>
                  <a:pt x="1173450" y="5413812"/>
                </a:cubicBezTo>
                <a:cubicBezTo>
                  <a:pt x="1154903" y="5418012"/>
                  <a:pt x="1140066" y="5426415"/>
                  <a:pt x="1125229" y="5409611"/>
                </a:cubicBezTo>
                <a:cubicBezTo>
                  <a:pt x="1118737" y="5403308"/>
                  <a:pt x="1113406" y="5400419"/>
                  <a:pt x="1109001" y="5399894"/>
                </a:cubicBezTo>
                <a:close/>
                <a:moveTo>
                  <a:pt x="1" y="5033886"/>
                </a:moveTo>
                <a:lnTo>
                  <a:pt x="20697" y="5050987"/>
                </a:lnTo>
                <a:cubicBezTo>
                  <a:pt x="27074" y="5061686"/>
                  <a:pt x="30087" y="5076653"/>
                  <a:pt x="27306" y="5098712"/>
                </a:cubicBezTo>
                <a:cubicBezTo>
                  <a:pt x="23597" y="5123918"/>
                  <a:pt x="60687" y="5128120"/>
                  <a:pt x="75524" y="5149127"/>
                </a:cubicBezTo>
                <a:cubicBezTo>
                  <a:pt x="134871" y="5233153"/>
                  <a:pt x="216473" y="5275165"/>
                  <a:pt x="309203" y="5291971"/>
                </a:cubicBezTo>
                <a:cubicBezTo>
                  <a:pt x="338877" y="5300375"/>
                  <a:pt x="353715" y="5317180"/>
                  <a:pt x="353715" y="5350789"/>
                </a:cubicBezTo>
                <a:cubicBezTo>
                  <a:pt x="309203" y="5375997"/>
                  <a:pt x="268403" y="5363394"/>
                  <a:pt x="223891" y="5333986"/>
                </a:cubicBezTo>
                <a:cubicBezTo>
                  <a:pt x="171963" y="5296173"/>
                  <a:pt x="105199" y="5287770"/>
                  <a:pt x="45852" y="5266763"/>
                </a:cubicBezTo>
                <a:lnTo>
                  <a:pt x="1" y="5245499"/>
                </a:lnTo>
                <a:close/>
                <a:moveTo>
                  <a:pt x="6018519" y="3828679"/>
                </a:moveTo>
                <a:cubicBezTo>
                  <a:pt x="6029739" y="3830275"/>
                  <a:pt x="6044375" y="3839886"/>
                  <a:pt x="6061272" y="3852562"/>
                </a:cubicBezTo>
                <a:lnTo>
                  <a:pt x="6123598" y="3899316"/>
                </a:lnTo>
                <a:lnTo>
                  <a:pt x="6135571" y="3918704"/>
                </a:lnTo>
                <a:lnTo>
                  <a:pt x="6095110" y="3884769"/>
                </a:lnTo>
                <a:cubicBezTo>
                  <a:pt x="6086661" y="3878430"/>
                  <a:pt x="6074842" y="3870928"/>
                  <a:pt x="6067502" y="3862695"/>
                </a:cubicBezTo>
                <a:cubicBezTo>
                  <a:pt x="6065242" y="3859633"/>
                  <a:pt x="6062425" y="3857521"/>
                  <a:pt x="6058500" y="3857305"/>
                </a:cubicBezTo>
                <a:cubicBezTo>
                  <a:pt x="6049541" y="3858772"/>
                  <a:pt x="6043909" y="3854548"/>
                  <a:pt x="6028122" y="3839975"/>
                </a:cubicBezTo>
                <a:cubicBezTo>
                  <a:pt x="6025860" y="3836914"/>
                  <a:pt x="6020227" y="3832690"/>
                  <a:pt x="6018519" y="3828679"/>
                </a:cubicBezTo>
                <a:close/>
                <a:moveTo>
                  <a:pt x="5917528" y="3369309"/>
                </a:moveTo>
                <a:lnTo>
                  <a:pt x="5932912" y="3381207"/>
                </a:lnTo>
                <a:lnTo>
                  <a:pt x="5934660" y="3383263"/>
                </a:lnTo>
                <a:lnTo>
                  <a:pt x="5930917" y="3380432"/>
                </a:lnTo>
                <a:close/>
                <a:moveTo>
                  <a:pt x="6015135" y="2860684"/>
                </a:moveTo>
                <a:lnTo>
                  <a:pt x="6020320" y="2864266"/>
                </a:lnTo>
                <a:lnTo>
                  <a:pt x="6021276" y="2864967"/>
                </a:lnTo>
                <a:lnTo>
                  <a:pt x="6021151" y="2865757"/>
                </a:lnTo>
                <a:lnTo>
                  <a:pt x="6017986" y="2863246"/>
                </a:lnTo>
                <a:close/>
                <a:moveTo>
                  <a:pt x="5801996" y="2690461"/>
                </a:moveTo>
                <a:cubicBezTo>
                  <a:pt x="5802414" y="2690607"/>
                  <a:pt x="5803170" y="2691043"/>
                  <a:pt x="5803170" y="2691043"/>
                </a:cubicBezTo>
                <a:cubicBezTo>
                  <a:pt x="5805868" y="2693372"/>
                  <a:pt x="5805868" y="2693372"/>
                  <a:pt x="5805707" y="2693665"/>
                </a:cubicBezTo>
                <a:lnTo>
                  <a:pt x="5803117" y="2692169"/>
                </a:lnTo>
                <a:lnTo>
                  <a:pt x="5802846" y="2691627"/>
                </a:lnTo>
                <a:cubicBezTo>
                  <a:pt x="5801497" y="2690463"/>
                  <a:pt x="5801578" y="2690317"/>
                  <a:pt x="5801996" y="2690461"/>
                </a:cubicBezTo>
                <a:close/>
                <a:moveTo>
                  <a:pt x="5712609" y="2643924"/>
                </a:moveTo>
                <a:lnTo>
                  <a:pt x="5716036" y="2646416"/>
                </a:lnTo>
                <a:lnTo>
                  <a:pt x="5712958" y="2644329"/>
                </a:lnTo>
                <a:close/>
                <a:moveTo>
                  <a:pt x="6874443" y="1314142"/>
                </a:moveTo>
                <a:cubicBezTo>
                  <a:pt x="6878353" y="1314585"/>
                  <a:pt x="6883785" y="1319137"/>
                  <a:pt x="6887098" y="1320495"/>
                </a:cubicBezTo>
                <a:cubicBezTo>
                  <a:pt x="6904587" y="1332314"/>
                  <a:pt x="6910018" y="1336864"/>
                  <a:pt x="6911869" y="1346903"/>
                </a:cubicBezTo>
                <a:cubicBezTo>
                  <a:pt x="6913391" y="1351008"/>
                  <a:pt x="6916106" y="1353282"/>
                  <a:pt x="6919419" y="1354642"/>
                </a:cubicBezTo>
                <a:cubicBezTo>
                  <a:pt x="6928761" y="1359638"/>
                  <a:pt x="6939027" y="1369651"/>
                  <a:pt x="6947175" y="1376475"/>
                </a:cubicBezTo>
                <a:cubicBezTo>
                  <a:pt x="6963470" y="1390124"/>
                  <a:pt x="6977050" y="1401498"/>
                  <a:pt x="6995137" y="1412403"/>
                </a:cubicBezTo>
                <a:cubicBezTo>
                  <a:pt x="7001165" y="1416038"/>
                  <a:pt x="7012625" y="1424223"/>
                  <a:pt x="7014744" y="1427412"/>
                </a:cubicBezTo>
                <a:cubicBezTo>
                  <a:pt x="7023818" y="1439255"/>
                  <a:pt x="7038590" y="1448799"/>
                  <a:pt x="7045544" y="1457454"/>
                </a:cubicBezTo>
                <a:cubicBezTo>
                  <a:pt x="7050379" y="1462919"/>
                  <a:pt x="7055811" y="1467467"/>
                  <a:pt x="7061838" y="1471102"/>
                </a:cubicBezTo>
                <a:cubicBezTo>
                  <a:pt x="7073897" y="1478372"/>
                  <a:pt x="7082045" y="1485196"/>
                  <a:pt x="7091714" y="1496126"/>
                </a:cubicBezTo>
                <a:cubicBezTo>
                  <a:pt x="7099266" y="1503865"/>
                  <a:pt x="7104697" y="1508414"/>
                  <a:pt x="7114038" y="1513409"/>
                </a:cubicBezTo>
                <a:cubicBezTo>
                  <a:pt x="7122320" y="1516809"/>
                  <a:pt x="7131363" y="1522261"/>
                  <a:pt x="7140637" y="1528968"/>
                </a:cubicBezTo>
                <a:lnTo>
                  <a:pt x="7141158" y="1529398"/>
                </a:lnTo>
                <a:lnTo>
                  <a:pt x="7138593" y="1533830"/>
                </a:lnTo>
                <a:lnTo>
                  <a:pt x="7124726" y="1544846"/>
                </a:lnTo>
                <a:lnTo>
                  <a:pt x="7099056" y="1523496"/>
                </a:lnTo>
                <a:cubicBezTo>
                  <a:pt x="7099056" y="1523496"/>
                  <a:pt x="7099653" y="1522582"/>
                  <a:pt x="7096937" y="1520307"/>
                </a:cubicBezTo>
                <a:cubicBezTo>
                  <a:pt x="7100846" y="1520751"/>
                  <a:pt x="7102965" y="1523942"/>
                  <a:pt x="7108397" y="1528492"/>
                </a:cubicBezTo>
                <a:cubicBezTo>
                  <a:pt x="7111113" y="1530767"/>
                  <a:pt x="7111710" y="1529851"/>
                  <a:pt x="7111710" y="1529851"/>
                </a:cubicBezTo>
                <a:cubicBezTo>
                  <a:pt x="7112307" y="1528936"/>
                  <a:pt x="7113501" y="1527107"/>
                  <a:pt x="7110188" y="1525747"/>
                </a:cubicBezTo>
                <a:cubicBezTo>
                  <a:pt x="7107473" y="1523472"/>
                  <a:pt x="7105950" y="1519367"/>
                  <a:pt x="7103234" y="1517093"/>
                </a:cubicBezTo>
                <a:cubicBezTo>
                  <a:pt x="7086341" y="1504359"/>
                  <a:pt x="7074553" y="1490241"/>
                  <a:pt x="7058257" y="1476591"/>
                </a:cubicBezTo>
                <a:cubicBezTo>
                  <a:pt x="7009372" y="1435645"/>
                  <a:pt x="6957770" y="1392425"/>
                  <a:pt x="6908883" y="1351478"/>
                </a:cubicBezTo>
                <a:cubicBezTo>
                  <a:pt x="6892588" y="1337829"/>
                  <a:pt x="6879606" y="1325540"/>
                  <a:pt x="6874443" y="1314142"/>
                </a:cubicBezTo>
                <a:close/>
                <a:moveTo>
                  <a:pt x="6661736" y="1273216"/>
                </a:moveTo>
                <a:cubicBezTo>
                  <a:pt x="6665048" y="1274577"/>
                  <a:pt x="6665646" y="1273660"/>
                  <a:pt x="6671078" y="1278211"/>
                </a:cubicBezTo>
                <a:cubicBezTo>
                  <a:pt x="6679225" y="1285035"/>
                  <a:pt x="6687373" y="1291859"/>
                  <a:pt x="6695521" y="1298683"/>
                </a:cubicBezTo>
                <a:cubicBezTo>
                  <a:pt x="6706056" y="1301849"/>
                  <a:pt x="6718112" y="1309119"/>
                  <a:pt x="6734408" y="1322768"/>
                </a:cubicBezTo>
                <a:cubicBezTo>
                  <a:pt x="6739840" y="1327317"/>
                  <a:pt x="6745273" y="1331867"/>
                  <a:pt x="6750704" y="1336417"/>
                </a:cubicBezTo>
                <a:cubicBezTo>
                  <a:pt x="6777266" y="1360079"/>
                  <a:pt x="6806215" y="1380082"/>
                  <a:pt x="6833971" y="1401916"/>
                </a:cubicBezTo>
                <a:cubicBezTo>
                  <a:pt x="6836687" y="1404191"/>
                  <a:pt x="6840596" y="1404636"/>
                  <a:pt x="6846625" y="1408272"/>
                </a:cubicBezTo>
                <a:cubicBezTo>
                  <a:pt x="6830927" y="1393707"/>
                  <a:pt x="6814631" y="1380058"/>
                  <a:pt x="6801052" y="1368685"/>
                </a:cubicBezTo>
                <a:cubicBezTo>
                  <a:pt x="6801052" y="1368685"/>
                  <a:pt x="6801649" y="1367769"/>
                  <a:pt x="6801649" y="1367769"/>
                </a:cubicBezTo>
                <a:cubicBezTo>
                  <a:pt x="6817944" y="1381418"/>
                  <a:pt x="6834240" y="1395068"/>
                  <a:pt x="6847820" y="1406440"/>
                </a:cubicBezTo>
                <a:lnTo>
                  <a:pt x="6874094" y="1428448"/>
                </a:lnTo>
                <a:lnTo>
                  <a:pt x="6875058" y="1439534"/>
                </a:lnTo>
                <a:lnTo>
                  <a:pt x="6875306" y="1440882"/>
                </a:lnTo>
                <a:lnTo>
                  <a:pt x="6872919" y="1438783"/>
                </a:lnTo>
                <a:cubicBezTo>
                  <a:pt x="6871725" y="1440613"/>
                  <a:pt x="6873843" y="1443801"/>
                  <a:pt x="6867815" y="1440167"/>
                </a:cubicBezTo>
                <a:cubicBezTo>
                  <a:pt x="6865099" y="1437892"/>
                  <a:pt x="6859668" y="1433343"/>
                  <a:pt x="6863577" y="1433787"/>
                </a:cubicBezTo>
                <a:cubicBezTo>
                  <a:pt x="6858145" y="1429238"/>
                  <a:pt x="6852713" y="1424688"/>
                  <a:pt x="6847282" y="1420139"/>
                </a:cubicBezTo>
                <a:cubicBezTo>
                  <a:pt x="6846684" y="1421055"/>
                  <a:pt x="6848207" y="1425158"/>
                  <a:pt x="6842178" y="1421523"/>
                </a:cubicBezTo>
                <a:cubicBezTo>
                  <a:pt x="6839463" y="1419248"/>
                  <a:pt x="6837344" y="1416059"/>
                  <a:pt x="6837941" y="1415144"/>
                </a:cubicBezTo>
                <a:cubicBezTo>
                  <a:pt x="6832508" y="1410594"/>
                  <a:pt x="6827077" y="1406045"/>
                  <a:pt x="6824360" y="1403770"/>
                </a:cubicBezTo>
                <a:cubicBezTo>
                  <a:pt x="6821047" y="1402410"/>
                  <a:pt x="6822570" y="1406515"/>
                  <a:pt x="6817137" y="1401965"/>
                </a:cubicBezTo>
                <a:cubicBezTo>
                  <a:pt x="6814422" y="1399691"/>
                  <a:pt x="6808394" y="1396056"/>
                  <a:pt x="6806872" y="1391951"/>
                </a:cubicBezTo>
                <a:cubicBezTo>
                  <a:pt x="6802037" y="1386486"/>
                  <a:pt x="6792098" y="1382407"/>
                  <a:pt x="6787263" y="1376942"/>
                </a:cubicBezTo>
                <a:cubicBezTo>
                  <a:pt x="6780310" y="1368288"/>
                  <a:pt x="6774280" y="1364653"/>
                  <a:pt x="6768849" y="1360104"/>
                </a:cubicBezTo>
                <a:cubicBezTo>
                  <a:pt x="6764015" y="1354639"/>
                  <a:pt x="6760701" y="1353280"/>
                  <a:pt x="6755270" y="1348729"/>
                </a:cubicBezTo>
                <a:cubicBezTo>
                  <a:pt x="6745929" y="1343735"/>
                  <a:pt x="6732349" y="1332361"/>
                  <a:pt x="6722679" y="1321431"/>
                </a:cubicBezTo>
                <a:cubicBezTo>
                  <a:pt x="6714531" y="1314608"/>
                  <a:pt x="6704592" y="1310527"/>
                  <a:pt x="6694923" y="1299599"/>
                </a:cubicBezTo>
                <a:cubicBezTo>
                  <a:pt x="6694327" y="1300514"/>
                  <a:pt x="6684388" y="1296433"/>
                  <a:pt x="6681074" y="1295074"/>
                </a:cubicBezTo>
                <a:cubicBezTo>
                  <a:pt x="6668421" y="1288719"/>
                  <a:pt x="6668421" y="1288719"/>
                  <a:pt x="6662660" y="1278235"/>
                </a:cubicBezTo>
                <a:cubicBezTo>
                  <a:pt x="6660542" y="1275045"/>
                  <a:pt x="6658423" y="1271857"/>
                  <a:pt x="6661736" y="1273216"/>
                </a:cubicBezTo>
                <a:close/>
                <a:moveTo>
                  <a:pt x="0" y="0"/>
                </a:moveTo>
                <a:lnTo>
                  <a:pt x="6972406" y="0"/>
                </a:lnTo>
                <a:lnTo>
                  <a:pt x="6976138" y="3025"/>
                </a:lnTo>
                <a:cubicBezTo>
                  <a:pt x="7031776" y="36635"/>
                  <a:pt x="7039194" y="91252"/>
                  <a:pt x="7039194" y="150070"/>
                </a:cubicBezTo>
                <a:cubicBezTo>
                  <a:pt x="7039194" y="183680"/>
                  <a:pt x="6990976" y="229896"/>
                  <a:pt x="6968720" y="225694"/>
                </a:cubicBezTo>
                <a:cubicBezTo>
                  <a:pt x="6924210" y="221494"/>
                  <a:pt x="6924210" y="221494"/>
                  <a:pt x="6927918" y="271907"/>
                </a:cubicBezTo>
                <a:cubicBezTo>
                  <a:pt x="6909374" y="276108"/>
                  <a:pt x="6905662" y="259304"/>
                  <a:pt x="6898245" y="246701"/>
                </a:cubicBezTo>
                <a:cubicBezTo>
                  <a:pt x="6894538" y="242499"/>
                  <a:pt x="6887118" y="225694"/>
                  <a:pt x="6879700" y="234099"/>
                </a:cubicBezTo>
                <a:cubicBezTo>
                  <a:pt x="6861154" y="257204"/>
                  <a:pt x="6840752" y="256155"/>
                  <a:pt x="6819888" y="250377"/>
                </a:cubicBezTo>
                <a:lnTo>
                  <a:pt x="6809591" y="247177"/>
                </a:lnTo>
                <a:lnTo>
                  <a:pt x="6854840" y="305140"/>
                </a:lnTo>
                <a:cubicBezTo>
                  <a:pt x="6907174" y="362842"/>
                  <a:pt x="6968376" y="414047"/>
                  <a:pt x="6996193" y="495970"/>
                </a:cubicBezTo>
                <a:cubicBezTo>
                  <a:pt x="6999904" y="512775"/>
                  <a:pt x="7011030" y="525381"/>
                  <a:pt x="7022160" y="542186"/>
                </a:cubicBezTo>
                <a:cubicBezTo>
                  <a:pt x="7007324" y="558992"/>
                  <a:pt x="6988777" y="558992"/>
                  <a:pt x="6973940" y="579998"/>
                </a:cubicBezTo>
                <a:cubicBezTo>
                  <a:pt x="6951686" y="617810"/>
                  <a:pt x="6896048" y="626213"/>
                  <a:pt x="6858954" y="596802"/>
                </a:cubicBezTo>
                <a:cubicBezTo>
                  <a:pt x="6832989" y="571597"/>
                  <a:pt x="6814442" y="533782"/>
                  <a:pt x="6773643" y="533782"/>
                </a:cubicBezTo>
                <a:cubicBezTo>
                  <a:pt x="6758804" y="533782"/>
                  <a:pt x="6758805" y="512775"/>
                  <a:pt x="6755096" y="500173"/>
                </a:cubicBezTo>
                <a:cubicBezTo>
                  <a:pt x="6751387" y="462361"/>
                  <a:pt x="6729134" y="437154"/>
                  <a:pt x="6706878" y="411945"/>
                </a:cubicBezTo>
                <a:cubicBezTo>
                  <a:pt x="6688331" y="390939"/>
                  <a:pt x="6677203" y="382534"/>
                  <a:pt x="6658658" y="407744"/>
                </a:cubicBezTo>
                <a:cubicBezTo>
                  <a:pt x="6651238" y="416145"/>
                  <a:pt x="6640113" y="420347"/>
                  <a:pt x="6632692" y="411945"/>
                </a:cubicBezTo>
                <a:cubicBezTo>
                  <a:pt x="6617855" y="399340"/>
                  <a:pt x="6628985" y="386739"/>
                  <a:pt x="6636401" y="378334"/>
                </a:cubicBezTo>
                <a:cubicBezTo>
                  <a:pt x="6647530" y="361528"/>
                  <a:pt x="6649384" y="348925"/>
                  <a:pt x="6645211" y="338946"/>
                </a:cubicBezTo>
                <a:lnTo>
                  <a:pt x="6638682" y="330642"/>
                </a:lnTo>
                <a:lnTo>
                  <a:pt x="6629003" y="328429"/>
                </a:lnTo>
                <a:cubicBezTo>
                  <a:pt x="6623650" y="326197"/>
                  <a:pt x="6618201" y="322850"/>
                  <a:pt x="6612637" y="318125"/>
                </a:cubicBezTo>
                <a:lnTo>
                  <a:pt x="6566929" y="282867"/>
                </a:lnTo>
                <a:lnTo>
                  <a:pt x="6521417" y="253869"/>
                </a:lnTo>
                <a:lnTo>
                  <a:pt x="6516468" y="249391"/>
                </a:lnTo>
                <a:lnTo>
                  <a:pt x="6453141" y="217291"/>
                </a:lnTo>
                <a:cubicBezTo>
                  <a:pt x="6438304" y="213091"/>
                  <a:pt x="6427177" y="196286"/>
                  <a:pt x="6412340" y="213092"/>
                </a:cubicBezTo>
                <a:lnTo>
                  <a:pt x="6404667" y="240606"/>
                </a:lnTo>
                <a:lnTo>
                  <a:pt x="6453468" y="321004"/>
                </a:lnTo>
                <a:lnTo>
                  <a:pt x="6475397" y="339129"/>
                </a:lnTo>
                <a:cubicBezTo>
                  <a:pt x="6527325" y="368540"/>
                  <a:pt x="6568127" y="414754"/>
                  <a:pt x="6608927" y="465170"/>
                </a:cubicBezTo>
                <a:cubicBezTo>
                  <a:pt x="6612638" y="469371"/>
                  <a:pt x="6623764" y="473571"/>
                  <a:pt x="6620054" y="477775"/>
                </a:cubicBezTo>
                <a:cubicBezTo>
                  <a:pt x="6616346" y="540793"/>
                  <a:pt x="6664565" y="553396"/>
                  <a:pt x="6694237" y="578607"/>
                </a:cubicBezTo>
                <a:cubicBezTo>
                  <a:pt x="6838899" y="696243"/>
                  <a:pt x="6961302" y="847491"/>
                  <a:pt x="7113377" y="948322"/>
                </a:cubicBezTo>
                <a:cubicBezTo>
                  <a:pt x="7131925" y="960926"/>
                  <a:pt x="7139343" y="973530"/>
                  <a:pt x="7128214" y="994538"/>
                </a:cubicBezTo>
                <a:cubicBezTo>
                  <a:pt x="7117088" y="1011342"/>
                  <a:pt x="7105960" y="1015542"/>
                  <a:pt x="7091123" y="1007141"/>
                </a:cubicBezTo>
                <a:cubicBezTo>
                  <a:pt x="7057739" y="986132"/>
                  <a:pt x="7020650" y="986133"/>
                  <a:pt x="6987266" y="986133"/>
                </a:cubicBezTo>
                <a:cubicBezTo>
                  <a:pt x="6942754" y="986133"/>
                  <a:pt x="6909374" y="969328"/>
                  <a:pt x="6879700" y="939920"/>
                </a:cubicBezTo>
                <a:cubicBezTo>
                  <a:pt x="6850027" y="914712"/>
                  <a:pt x="6812936" y="897906"/>
                  <a:pt x="6779551" y="881101"/>
                </a:cubicBezTo>
                <a:cubicBezTo>
                  <a:pt x="6755442" y="870597"/>
                  <a:pt x="6740604" y="872697"/>
                  <a:pt x="6730404" y="882676"/>
                </a:cubicBezTo>
                <a:lnTo>
                  <a:pt x="6729427" y="884274"/>
                </a:lnTo>
                <a:lnTo>
                  <a:pt x="6739797" y="897722"/>
                </a:lnTo>
                <a:cubicBezTo>
                  <a:pt x="6771788" y="939211"/>
                  <a:pt x="6805172" y="979124"/>
                  <a:pt x="6844118" y="1012735"/>
                </a:cubicBezTo>
                <a:cubicBezTo>
                  <a:pt x="6899755" y="1054748"/>
                  <a:pt x="6933139" y="1126170"/>
                  <a:pt x="6973940" y="1189190"/>
                </a:cubicBezTo>
                <a:cubicBezTo>
                  <a:pt x="6988775" y="1210196"/>
                  <a:pt x="6996195" y="1218600"/>
                  <a:pt x="7018451" y="1222802"/>
                </a:cubicBezTo>
                <a:cubicBezTo>
                  <a:pt x="7040705" y="1231204"/>
                  <a:pt x="7085218" y="1231204"/>
                  <a:pt x="7055542" y="1285821"/>
                </a:cubicBezTo>
                <a:cubicBezTo>
                  <a:pt x="7048124" y="1298426"/>
                  <a:pt x="7059251" y="1315231"/>
                  <a:pt x="7070379" y="1311029"/>
                </a:cubicBezTo>
                <a:cubicBezTo>
                  <a:pt x="7122307" y="1290022"/>
                  <a:pt x="7133437" y="1340437"/>
                  <a:pt x="7159402" y="1365647"/>
                </a:cubicBezTo>
                <a:cubicBezTo>
                  <a:pt x="7177945" y="1386654"/>
                  <a:pt x="7192781" y="1407658"/>
                  <a:pt x="7207620" y="1428667"/>
                </a:cubicBezTo>
                <a:cubicBezTo>
                  <a:pt x="7229876" y="1470679"/>
                  <a:pt x="7222456" y="1487484"/>
                  <a:pt x="7181656" y="1491685"/>
                </a:cubicBezTo>
                <a:cubicBezTo>
                  <a:pt x="7170528" y="1495888"/>
                  <a:pt x="7163108" y="1491685"/>
                  <a:pt x="7155691" y="1504289"/>
                </a:cubicBezTo>
                <a:lnTo>
                  <a:pt x="7146061" y="1520928"/>
                </a:lnTo>
                <a:lnTo>
                  <a:pt x="7139336" y="1515675"/>
                </a:lnTo>
                <a:cubicBezTo>
                  <a:pt x="7133870" y="1511982"/>
                  <a:pt x="7127991" y="1508118"/>
                  <a:pt x="7121201" y="1502431"/>
                </a:cubicBezTo>
                <a:cubicBezTo>
                  <a:pt x="7113650" y="1494692"/>
                  <a:pt x="7102189" y="1486507"/>
                  <a:pt x="7091326" y="1477408"/>
                </a:cubicBezTo>
                <a:cubicBezTo>
                  <a:pt x="7088611" y="1475134"/>
                  <a:pt x="7088611" y="1475134"/>
                  <a:pt x="7085894" y="1472858"/>
                </a:cubicBezTo>
                <a:cubicBezTo>
                  <a:pt x="7072046" y="1468333"/>
                  <a:pt x="7059064" y="1456044"/>
                  <a:pt x="7046678" y="1442841"/>
                </a:cubicBezTo>
                <a:cubicBezTo>
                  <a:pt x="7037009" y="1431913"/>
                  <a:pt x="7025549" y="1423727"/>
                  <a:pt x="7016475" y="1411883"/>
                </a:cubicBezTo>
                <a:cubicBezTo>
                  <a:pt x="7016475" y="1411883"/>
                  <a:pt x="7013761" y="1409609"/>
                  <a:pt x="7010448" y="1408249"/>
                </a:cubicBezTo>
                <a:cubicBezTo>
                  <a:pt x="7007135" y="1406890"/>
                  <a:pt x="7004418" y="1404614"/>
                  <a:pt x="7001703" y="1402339"/>
                </a:cubicBezTo>
                <a:cubicBezTo>
                  <a:pt x="6975139" y="1378677"/>
                  <a:pt x="6945594" y="1359588"/>
                  <a:pt x="6919629" y="1335011"/>
                </a:cubicBezTo>
                <a:cubicBezTo>
                  <a:pt x="6908765" y="1325911"/>
                  <a:pt x="6901543" y="1324106"/>
                  <a:pt x="6893991" y="1316366"/>
                </a:cubicBezTo>
                <a:cubicBezTo>
                  <a:pt x="6885843" y="1309543"/>
                  <a:pt x="6874980" y="1300444"/>
                  <a:pt x="6866833" y="1293618"/>
                </a:cubicBezTo>
                <a:cubicBezTo>
                  <a:pt x="6849940" y="1280885"/>
                  <a:pt x="6838749" y="1265852"/>
                  <a:pt x="6823976" y="1256308"/>
                </a:cubicBezTo>
                <a:cubicBezTo>
                  <a:pt x="6818544" y="1251759"/>
                  <a:pt x="6815828" y="1249483"/>
                  <a:pt x="6813113" y="1247208"/>
                </a:cubicBezTo>
                <a:cubicBezTo>
                  <a:pt x="6810396" y="1244933"/>
                  <a:pt x="6808278" y="1241744"/>
                  <a:pt x="6804368" y="1241298"/>
                </a:cubicBezTo>
                <a:cubicBezTo>
                  <a:pt x="6803770" y="1242214"/>
                  <a:pt x="6805293" y="1246319"/>
                  <a:pt x="6808008" y="1248592"/>
                </a:cubicBezTo>
                <a:cubicBezTo>
                  <a:pt x="6815559" y="1256331"/>
                  <a:pt x="6821916" y="1265901"/>
                  <a:pt x="6832780" y="1275000"/>
                </a:cubicBezTo>
                <a:cubicBezTo>
                  <a:pt x="6838212" y="1279550"/>
                  <a:pt x="6837018" y="1281380"/>
                  <a:pt x="6841853" y="1286843"/>
                </a:cubicBezTo>
                <a:cubicBezTo>
                  <a:pt x="6826482" y="1278214"/>
                  <a:pt x="6812902" y="1266840"/>
                  <a:pt x="6798727" y="1256381"/>
                </a:cubicBezTo>
                <a:cubicBezTo>
                  <a:pt x="6787266" y="1248196"/>
                  <a:pt x="6777924" y="1243201"/>
                  <a:pt x="6766464" y="1235017"/>
                </a:cubicBezTo>
                <a:cubicBezTo>
                  <a:pt x="6763748" y="1232742"/>
                  <a:pt x="6757123" y="1230024"/>
                  <a:pt x="6758645" y="1234127"/>
                </a:cubicBezTo>
                <a:cubicBezTo>
                  <a:pt x="6760167" y="1238231"/>
                  <a:pt x="6766195" y="1241867"/>
                  <a:pt x="6768911" y="1244142"/>
                </a:cubicBezTo>
                <a:cubicBezTo>
                  <a:pt x="6787923" y="1260065"/>
                  <a:pt x="6804218" y="1273713"/>
                  <a:pt x="6823228" y="1289638"/>
                </a:cubicBezTo>
                <a:cubicBezTo>
                  <a:pt x="6855819" y="1316935"/>
                  <a:pt x="6886619" y="1346977"/>
                  <a:pt x="6912914" y="1377488"/>
                </a:cubicBezTo>
                <a:cubicBezTo>
                  <a:pt x="6922582" y="1388418"/>
                  <a:pt x="6936759" y="1398877"/>
                  <a:pt x="6946428" y="1409806"/>
                </a:cubicBezTo>
                <a:cubicBezTo>
                  <a:pt x="6956695" y="1419820"/>
                  <a:pt x="6970871" y="1430278"/>
                  <a:pt x="6985048" y="1440738"/>
                </a:cubicBezTo>
                <a:cubicBezTo>
                  <a:pt x="6997106" y="1448006"/>
                  <a:pt x="7013998" y="1460742"/>
                  <a:pt x="7027577" y="1472115"/>
                </a:cubicBezTo>
                <a:cubicBezTo>
                  <a:pt x="7048707" y="1491229"/>
                  <a:pt x="7071628" y="1507597"/>
                  <a:pt x="7091564" y="1528541"/>
                </a:cubicBezTo>
                <a:cubicBezTo>
                  <a:pt x="7093683" y="1531731"/>
                  <a:pt x="7096399" y="1534005"/>
                  <a:pt x="7099712" y="1535365"/>
                </a:cubicBezTo>
                <a:lnTo>
                  <a:pt x="7117937" y="1550238"/>
                </a:lnTo>
                <a:lnTo>
                  <a:pt x="7116280" y="1551555"/>
                </a:lnTo>
                <a:cubicBezTo>
                  <a:pt x="7100053" y="1558907"/>
                  <a:pt x="7081507" y="1556806"/>
                  <a:pt x="7062962" y="1542099"/>
                </a:cubicBezTo>
                <a:lnTo>
                  <a:pt x="7015166" y="1506268"/>
                </a:lnTo>
                <a:lnTo>
                  <a:pt x="7004833" y="1494095"/>
                </a:lnTo>
                <a:cubicBezTo>
                  <a:pt x="7000000" y="1488632"/>
                  <a:pt x="6996089" y="1488186"/>
                  <a:pt x="6995492" y="1489101"/>
                </a:cubicBezTo>
                <a:lnTo>
                  <a:pt x="6993256" y="1489842"/>
                </a:lnTo>
                <a:lnTo>
                  <a:pt x="6965594" y="1469104"/>
                </a:lnTo>
                <a:cubicBezTo>
                  <a:pt x="6934993" y="1442321"/>
                  <a:pt x="6907174" y="1411860"/>
                  <a:pt x="6884918" y="1374048"/>
                </a:cubicBezTo>
                <a:lnTo>
                  <a:pt x="6879747" y="1365262"/>
                </a:lnTo>
                <a:lnTo>
                  <a:pt x="6876447" y="1375638"/>
                </a:lnTo>
                <a:lnTo>
                  <a:pt x="6874201" y="1388700"/>
                </a:lnTo>
                <a:lnTo>
                  <a:pt x="6860295" y="1374446"/>
                </a:lnTo>
                <a:cubicBezTo>
                  <a:pt x="6852744" y="1366708"/>
                  <a:pt x="6843404" y="1361712"/>
                  <a:pt x="6836180" y="1359907"/>
                </a:cubicBezTo>
                <a:cubicBezTo>
                  <a:pt x="6824451" y="1358571"/>
                  <a:pt x="6808156" y="1344922"/>
                  <a:pt x="6793383" y="1335379"/>
                </a:cubicBezTo>
                <a:cubicBezTo>
                  <a:pt x="6787355" y="1331745"/>
                  <a:pt x="6783115" y="1325364"/>
                  <a:pt x="6775566" y="1317625"/>
                </a:cubicBezTo>
                <a:cubicBezTo>
                  <a:pt x="6767418" y="1310801"/>
                  <a:pt x="6760464" y="1302147"/>
                  <a:pt x="6756226" y="1295768"/>
                </a:cubicBezTo>
                <a:cubicBezTo>
                  <a:pt x="6742318" y="1278460"/>
                  <a:pt x="6739603" y="1276185"/>
                  <a:pt x="6725755" y="1271659"/>
                </a:cubicBezTo>
                <a:cubicBezTo>
                  <a:pt x="6723039" y="1269385"/>
                  <a:pt x="6721844" y="1271216"/>
                  <a:pt x="6718532" y="1269854"/>
                </a:cubicBezTo>
                <a:cubicBezTo>
                  <a:pt x="6705221" y="1251633"/>
                  <a:pt x="6691641" y="1240258"/>
                  <a:pt x="6675346" y="1226609"/>
                </a:cubicBezTo>
                <a:cubicBezTo>
                  <a:pt x="6664484" y="1217510"/>
                  <a:pt x="6656335" y="1210684"/>
                  <a:pt x="6645471" y="1201587"/>
                </a:cubicBezTo>
                <a:cubicBezTo>
                  <a:pt x="6623148" y="1184303"/>
                  <a:pt x="6603212" y="1163360"/>
                  <a:pt x="6578171" y="1143800"/>
                </a:cubicBezTo>
                <a:cubicBezTo>
                  <a:pt x="6570024" y="1136976"/>
                  <a:pt x="6569696" y="1131043"/>
                  <a:pt x="6559757" y="1126962"/>
                </a:cubicBezTo>
                <a:cubicBezTo>
                  <a:pt x="6550415" y="1121968"/>
                  <a:pt x="6543462" y="1113314"/>
                  <a:pt x="6537434" y="1109679"/>
                </a:cubicBezTo>
                <a:cubicBezTo>
                  <a:pt x="6529285" y="1102854"/>
                  <a:pt x="6521137" y="1096030"/>
                  <a:pt x="6512989" y="1089206"/>
                </a:cubicBezTo>
                <a:cubicBezTo>
                  <a:pt x="6506365" y="1086486"/>
                  <a:pt x="6510603" y="1092865"/>
                  <a:pt x="6506693" y="1092419"/>
                </a:cubicBezTo>
                <a:cubicBezTo>
                  <a:pt x="6496158" y="1089254"/>
                  <a:pt x="6484696" y="1081071"/>
                  <a:pt x="6472311" y="1067867"/>
                </a:cubicBezTo>
                <a:cubicBezTo>
                  <a:pt x="6469595" y="1065593"/>
                  <a:pt x="6470192" y="1064678"/>
                  <a:pt x="6464761" y="1060129"/>
                </a:cubicBezTo>
                <a:cubicBezTo>
                  <a:pt x="6462044" y="1057853"/>
                  <a:pt x="6458732" y="1056493"/>
                  <a:pt x="6457538" y="1058323"/>
                </a:cubicBezTo>
                <a:cubicBezTo>
                  <a:pt x="6456941" y="1059237"/>
                  <a:pt x="6455746" y="1061068"/>
                  <a:pt x="6461179" y="1065617"/>
                </a:cubicBezTo>
                <a:cubicBezTo>
                  <a:pt x="6469924" y="1071526"/>
                  <a:pt x="6477474" y="1079266"/>
                  <a:pt x="6483502" y="1082900"/>
                </a:cubicBezTo>
                <a:cubicBezTo>
                  <a:pt x="6494367" y="1091999"/>
                  <a:pt x="6498604" y="1098379"/>
                  <a:pt x="6506752" y="1105203"/>
                </a:cubicBezTo>
                <a:cubicBezTo>
                  <a:pt x="6511587" y="1110667"/>
                  <a:pt x="6512512" y="1115687"/>
                  <a:pt x="6511318" y="1117518"/>
                </a:cubicBezTo>
                <a:cubicBezTo>
                  <a:pt x="6514958" y="1124811"/>
                  <a:pt x="6514362" y="1125726"/>
                  <a:pt x="6523704" y="1130721"/>
                </a:cubicBezTo>
                <a:cubicBezTo>
                  <a:pt x="6535164" y="1138904"/>
                  <a:pt x="6546624" y="1147089"/>
                  <a:pt x="6558682" y="1154359"/>
                </a:cubicBezTo>
                <a:cubicBezTo>
                  <a:pt x="6561995" y="1155718"/>
                  <a:pt x="6566829" y="1161183"/>
                  <a:pt x="6572261" y="1165732"/>
                </a:cubicBezTo>
                <a:cubicBezTo>
                  <a:pt x="6574977" y="1168008"/>
                  <a:pt x="6573784" y="1169838"/>
                  <a:pt x="6575902" y="1173027"/>
                </a:cubicBezTo>
                <a:cubicBezTo>
                  <a:pt x="6580141" y="1179406"/>
                  <a:pt x="6574111" y="1175771"/>
                  <a:pt x="6570203" y="1175327"/>
                </a:cubicBezTo>
                <a:cubicBezTo>
                  <a:pt x="6566292" y="1174880"/>
                  <a:pt x="6558145" y="1168056"/>
                  <a:pt x="6551519" y="1165337"/>
                </a:cubicBezTo>
                <a:cubicBezTo>
                  <a:pt x="6548207" y="1163976"/>
                  <a:pt x="6548207" y="1163976"/>
                  <a:pt x="6547610" y="1164892"/>
                </a:cubicBezTo>
                <a:cubicBezTo>
                  <a:pt x="6547012" y="1165807"/>
                  <a:pt x="6549728" y="1168082"/>
                  <a:pt x="6552444" y="1170356"/>
                </a:cubicBezTo>
                <a:cubicBezTo>
                  <a:pt x="6560591" y="1177181"/>
                  <a:pt x="6570858" y="1187194"/>
                  <a:pt x="6580200" y="1192188"/>
                </a:cubicBezTo>
                <a:cubicBezTo>
                  <a:pt x="6580796" y="1191273"/>
                  <a:pt x="6582916" y="1194463"/>
                  <a:pt x="6582916" y="1194463"/>
                </a:cubicBezTo>
                <a:cubicBezTo>
                  <a:pt x="6587751" y="1199928"/>
                  <a:pt x="6582318" y="1195379"/>
                  <a:pt x="6581723" y="1196294"/>
                </a:cubicBezTo>
                <a:cubicBezTo>
                  <a:pt x="6578409" y="1194933"/>
                  <a:pt x="6577214" y="1196764"/>
                  <a:pt x="6582648" y="1201313"/>
                </a:cubicBezTo>
                <a:cubicBezTo>
                  <a:pt x="6588078" y="1205863"/>
                  <a:pt x="6593510" y="1210412"/>
                  <a:pt x="6601658" y="1217237"/>
                </a:cubicBezTo>
                <a:cubicBezTo>
                  <a:pt x="6592317" y="1212241"/>
                  <a:pt x="6584169" y="1205416"/>
                  <a:pt x="6575424" y="1199508"/>
                </a:cubicBezTo>
                <a:cubicBezTo>
                  <a:pt x="6569396" y="1195874"/>
                  <a:pt x="6568799" y="1196787"/>
                  <a:pt x="6570918" y="1199978"/>
                </a:cubicBezTo>
                <a:cubicBezTo>
                  <a:pt x="6571245" y="1205911"/>
                  <a:pt x="6570649" y="1206826"/>
                  <a:pt x="6559189" y="1198642"/>
                </a:cubicBezTo>
                <a:cubicBezTo>
                  <a:pt x="6556472" y="1196367"/>
                  <a:pt x="6551041" y="1191818"/>
                  <a:pt x="6548325" y="1189542"/>
                </a:cubicBezTo>
                <a:cubicBezTo>
                  <a:pt x="6547727" y="1190457"/>
                  <a:pt x="6547727" y="1190457"/>
                  <a:pt x="6547131" y="1191371"/>
                </a:cubicBezTo>
                <a:cubicBezTo>
                  <a:pt x="6547131" y="1191371"/>
                  <a:pt x="6546534" y="1192286"/>
                  <a:pt x="6546534" y="1192286"/>
                </a:cubicBezTo>
                <a:cubicBezTo>
                  <a:pt x="6566143" y="1207295"/>
                  <a:pt x="6576737" y="1223244"/>
                  <a:pt x="6595747" y="1239167"/>
                </a:cubicBezTo>
                <a:cubicBezTo>
                  <a:pt x="6606612" y="1248267"/>
                  <a:pt x="6616282" y="1259197"/>
                  <a:pt x="6625354" y="1271040"/>
                </a:cubicBezTo>
                <a:cubicBezTo>
                  <a:pt x="6624757" y="1271953"/>
                  <a:pt x="6630189" y="1276503"/>
                  <a:pt x="6629592" y="1277419"/>
                </a:cubicBezTo>
                <a:cubicBezTo>
                  <a:pt x="6628398" y="1279248"/>
                  <a:pt x="6622967" y="1274698"/>
                  <a:pt x="6620251" y="1272423"/>
                </a:cubicBezTo>
                <a:cubicBezTo>
                  <a:pt x="6612103" y="1265600"/>
                  <a:pt x="6603956" y="1258775"/>
                  <a:pt x="6595808" y="1251951"/>
                </a:cubicBezTo>
                <a:cubicBezTo>
                  <a:pt x="6593092" y="1249676"/>
                  <a:pt x="6590375" y="1247401"/>
                  <a:pt x="6589778" y="1248316"/>
                </a:cubicBezTo>
                <a:cubicBezTo>
                  <a:pt x="6589182" y="1249231"/>
                  <a:pt x="6588585" y="1250146"/>
                  <a:pt x="6591301" y="1252420"/>
                </a:cubicBezTo>
                <a:cubicBezTo>
                  <a:pt x="6596733" y="1256970"/>
                  <a:pt x="6598254" y="1261075"/>
                  <a:pt x="6606402" y="1267898"/>
                </a:cubicBezTo>
                <a:cubicBezTo>
                  <a:pt x="6614549" y="1274723"/>
                  <a:pt x="6622698" y="1281548"/>
                  <a:pt x="6630846" y="1288373"/>
                </a:cubicBezTo>
                <a:cubicBezTo>
                  <a:pt x="6635681" y="1293836"/>
                  <a:pt x="6631771" y="1293392"/>
                  <a:pt x="6631174" y="1294307"/>
                </a:cubicBezTo>
                <a:cubicBezTo>
                  <a:pt x="6630578" y="1295221"/>
                  <a:pt x="6629981" y="1296136"/>
                  <a:pt x="6629981" y="1296136"/>
                </a:cubicBezTo>
                <a:cubicBezTo>
                  <a:pt x="6613087" y="1283401"/>
                  <a:pt x="6601956" y="1281151"/>
                  <a:pt x="6585661" y="1267503"/>
                </a:cubicBezTo>
                <a:cubicBezTo>
                  <a:pt x="6553069" y="1240205"/>
                  <a:pt x="6524986" y="1212437"/>
                  <a:pt x="6491798" y="1186055"/>
                </a:cubicBezTo>
                <a:cubicBezTo>
                  <a:pt x="6485770" y="1182420"/>
                  <a:pt x="6478816" y="1173765"/>
                  <a:pt x="6477025" y="1176511"/>
                </a:cubicBezTo>
                <a:cubicBezTo>
                  <a:pt x="6471921" y="1177895"/>
                  <a:pt x="6483978" y="1185165"/>
                  <a:pt x="6489409" y="1189714"/>
                </a:cubicBezTo>
                <a:cubicBezTo>
                  <a:pt x="6500870" y="1197899"/>
                  <a:pt x="6509944" y="1209741"/>
                  <a:pt x="6520807" y="1218841"/>
                </a:cubicBezTo>
                <a:cubicBezTo>
                  <a:pt x="6532267" y="1227025"/>
                  <a:pt x="6546444" y="1237486"/>
                  <a:pt x="6556113" y="1248413"/>
                </a:cubicBezTo>
                <a:cubicBezTo>
                  <a:pt x="6573931" y="1266168"/>
                  <a:pt x="6593539" y="1281177"/>
                  <a:pt x="6609834" y="1294825"/>
                </a:cubicBezTo>
                <a:cubicBezTo>
                  <a:pt x="6644544" y="1325312"/>
                  <a:pt x="6675344" y="1355355"/>
                  <a:pt x="6694415" y="1384061"/>
                </a:cubicBezTo>
                <a:cubicBezTo>
                  <a:pt x="6703487" y="1395905"/>
                  <a:pt x="6714350" y="1405004"/>
                  <a:pt x="6725214" y="1414103"/>
                </a:cubicBezTo>
                <a:cubicBezTo>
                  <a:pt x="6727930" y="1416378"/>
                  <a:pt x="6736675" y="1422287"/>
                  <a:pt x="6735481" y="1424117"/>
                </a:cubicBezTo>
                <a:cubicBezTo>
                  <a:pt x="6733093" y="1427776"/>
                  <a:pt x="6726140" y="1419123"/>
                  <a:pt x="6723424" y="1416848"/>
                </a:cubicBezTo>
                <a:cubicBezTo>
                  <a:pt x="6677253" y="1378175"/>
                  <a:pt x="6631083" y="1339505"/>
                  <a:pt x="6582197" y="1298558"/>
                </a:cubicBezTo>
                <a:cubicBezTo>
                  <a:pt x="6565902" y="1284908"/>
                  <a:pt x="6552054" y="1280384"/>
                  <a:pt x="6535490" y="1273584"/>
                </a:cubicBezTo>
                <a:cubicBezTo>
                  <a:pt x="6535490" y="1273584"/>
                  <a:pt x="6534893" y="1274499"/>
                  <a:pt x="6534296" y="1275413"/>
                </a:cubicBezTo>
                <a:cubicBezTo>
                  <a:pt x="6537937" y="1282708"/>
                  <a:pt x="6539458" y="1286813"/>
                  <a:pt x="6540385" y="1291832"/>
                </a:cubicBezTo>
                <a:cubicBezTo>
                  <a:pt x="6538593" y="1294576"/>
                  <a:pt x="6544950" y="1304145"/>
                  <a:pt x="6553098" y="1310968"/>
                </a:cubicBezTo>
                <a:cubicBezTo>
                  <a:pt x="6574824" y="1329167"/>
                  <a:pt x="6570647" y="1335572"/>
                  <a:pt x="6570377" y="1342420"/>
                </a:cubicBezTo>
                <a:cubicBezTo>
                  <a:pt x="6568915" y="1351100"/>
                  <a:pt x="6579510" y="1367046"/>
                  <a:pt x="6590104" y="1382995"/>
                </a:cubicBezTo>
                <a:cubicBezTo>
                  <a:pt x="6591628" y="1387100"/>
                  <a:pt x="6597656" y="1390735"/>
                  <a:pt x="6600371" y="1393009"/>
                </a:cubicBezTo>
                <a:cubicBezTo>
                  <a:pt x="6611234" y="1402109"/>
                  <a:pt x="6622695" y="1410294"/>
                  <a:pt x="6629051" y="1419862"/>
                </a:cubicBezTo>
                <a:cubicBezTo>
                  <a:pt x="6631172" y="1423051"/>
                  <a:pt x="6633887" y="1425327"/>
                  <a:pt x="6639319" y="1429876"/>
                </a:cubicBezTo>
                <a:cubicBezTo>
                  <a:pt x="6647466" y="1436701"/>
                  <a:pt x="6655615" y="1443525"/>
                  <a:pt x="6661046" y="1448075"/>
                </a:cubicBezTo>
                <a:cubicBezTo>
                  <a:pt x="6674029" y="1460364"/>
                  <a:pt x="6688205" y="1470822"/>
                  <a:pt x="6700859" y="1477177"/>
                </a:cubicBezTo>
                <a:cubicBezTo>
                  <a:pt x="6710798" y="1481256"/>
                  <a:pt x="6721064" y="1491271"/>
                  <a:pt x="6727421" y="1500840"/>
                </a:cubicBezTo>
                <a:cubicBezTo>
                  <a:pt x="6738612" y="1515873"/>
                  <a:pt x="6757624" y="1531798"/>
                  <a:pt x="6769413" y="1545916"/>
                </a:cubicBezTo>
                <a:cubicBezTo>
                  <a:pt x="6771531" y="1549105"/>
                  <a:pt x="6821283" y="1582288"/>
                  <a:pt x="6821880" y="1581372"/>
                </a:cubicBezTo>
                <a:cubicBezTo>
                  <a:pt x="6829699" y="1582264"/>
                  <a:pt x="6841160" y="1590447"/>
                  <a:pt x="6849308" y="1597272"/>
                </a:cubicBezTo>
                <a:cubicBezTo>
                  <a:pt x="6858052" y="1603181"/>
                  <a:pt x="6864410" y="1612750"/>
                  <a:pt x="6871363" y="1621404"/>
                </a:cubicBezTo>
                <a:cubicBezTo>
                  <a:pt x="6870766" y="1622320"/>
                  <a:pt x="6870169" y="1623234"/>
                  <a:pt x="6872885" y="1625510"/>
                </a:cubicBezTo>
                <a:cubicBezTo>
                  <a:pt x="6889180" y="1639158"/>
                  <a:pt x="6897656" y="1651916"/>
                  <a:pt x="6910638" y="1664205"/>
                </a:cubicBezTo>
                <a:cubicBezTo>
                  <a:pt x="6918190" y="1671944"/>
                  <a:pt x="6923293" y="1670559"/>
                  <a:pt x="6930247" y="1679213"/>
                </a:cubicBezTo>
                <a:cubicBezTo>
                  <a:pt x="6932964" y="1681489"/>
                  <a:pt x="6957674" y="1695114"/>
                  <a:pt x="6961585" y="1695558"/>
                </a:cubicBezTo>
                <a:cubicBezTo>
                  <a:pt x="6964897" y="1696919"/>
                  <a:pt x="6968210" y="1698278"/>
                  <a:pt x="6971523" y="1699638"/>
                </a:cubicBezTo>
                <a:cubicBezTo>
                  <a:pt x="6986893" y="1708268"/>
                  <a:pt x="6997757" y="1717367"/>
                  <a:pt x="7006232" y="1730125"/>
                </a:cubicBezTo>
                <a:cubicBezTo>
                  <a:pt x="7008350" y="1733315"/>
                  <a:pt x="7010471" y="1736504"/>
                  <a:pt x="7015306" y="1741969"/>
                </a:cubicBezTo>
                <a:cubicBezTo>
                  <a:pt x="7014708" y="1742884"/>
                  <a:pt x="7016827" y="1746073"/>
                  <a:pt x="7016827" y="1746073"/>
                </a:cubicBezTo>
                <a:lnTo>
                  <a:pt x="7032390" y="1760399"/>
                </a:lnTo>
                <a:lnTo>
                  <a:pt x="7035277" y="1765182"/>
                </a:lnTo>
                <a:lnTo>
                  <a:pt x="7050073" y="1794756"/>
                </a:lnTo>
                <a:lnTo>
                  <a:pt x="7047835" y="1793110"/>
                </a:lnTo>
                <a:cubicBezTo>
                  <a:pt x="7043000" y="1787646"/>
                  <a:pt x="7034256" y="1781736"/>
                  <a:pt x="7026706" y="1773998"/>
                </a:cubicBezTo>
                <a:cubicBezTo>
                  <a:pt x="7021274" y="1769447"/>
                  <a:pt x="7020080" y="1771277"/>
                  <a:pt x="7019483" y="1772192"/>
                </a:cubicBezTo>
                <a:cubicBezTo>
                  <a:pt x="7018289" y="1774021"/>
                  <a:pt x="7020409" y="1777210"/>
                  <a:pt x="7023124" y="1779486"/>
                </a:cubicBezTo>
                <a:cubicBezTo>
                  <a:pt x="7028556" y="1784035"/>
                  <a:pt x="7029153" y="1783121"/>
                  <a:pt x="7031869" y="1785396"/>
                </a:cubicBezTo>
                <a:lnTo>
                  <a:pt x="7058277" y="1811154"/>
                </a:lnTo>
                <a:lnTo>
                  <a:pt x="7061568" y="1817734"/>
                </a:lnTo>
                <a:lnTo>
                  <a:pt x="7061218" y="1818466"/>
                </a:lnTo>
                <a:cubicBezTo>
                  <a:pt x="7060280" y="1819097"/>
                  <a:pt x="7059684" y="1820011"/>
                  <a:pt x="7061802" y="1823201"/>
                </a:cubicBezTo>
                <a:lnTo>
                  <a:pt x="7066109" y="1826809"/>
                </a:lnTo>
                <a:lnTo>
                  <a:pt x="7073322" y="1841225"/>
                </a:lnTo>
                <a:cubicBezTo>
                  <a:pt x="7084189" y="1868270"/>
                  <a:pt x="7092648" y="1897210"/>
                  <a:pt x="7096921" y="1928636"/>
                </a:cubicBezTo>
                <a:cubicBezTo>
                  <a:pt x="7097541" y="1945951"/>
                  <a:pt x="7101097" y="1944768"/>
                  <a:pt x="7113862" y="1949286"/>
                </a:cubicBezTo>
                <a:cubicBezTo>
                  <a:pt x="7147548" y="1959985"/>
                  <a:pt x="7132887" y="1977996"/>
                  <a:pt x="7118229" y="1996010"/>
                </a:cubicBezTo>
                <a:cubicBezTo>
                  <a:pt x="7109642" y="2007622"/>
                  <a:pt x="7088720" y="2001436"/>
                  <a:pt x="7087870" y="2027996"/>
                </a:cubicBezTo>
                <a:cubicBezTo>
                  <a:pt x="7098542" y="2024448"/>
                  <a:pt x="7103146" y="2027298"/>
                  <a:pt x="7110261" y="2024934"/>
                </a:cubicBezTo>
                <a:cubicBezTo>
                  <a:pt x="7132655" y="2021870"/>
                  <a:pt x="7160076" y="2008375"/>
                  <a:pt x="7167387" y="2036603"/>
                </a:cubicBezTo>
                <a:cubicBezTo>
                  <a:pt x="7171135" y="2066014"/>
                  <a:pt x="7145803" y="2087574"/>
                  <a:pt x="7116294" y="2093003"/>
                </a:cubicBezTo>
                <a:cubicBezTo>
                  <a:pt x="7094945" y="2100098"/>
                  <a:pt x="7075065" y="2097944"/>
                  <a:pt x="7066712" y="2065688"/>
                </a:cubicBezTo>
                <a:cubicBezTo>
                  <a:pt x="7062537" y="2049557"/>
                  <a:pt x="7050198" y="2031759"/>
                  <a:pt x="7030938" y="2046918"/>
                </a:cubicBezTo>
                <a:cubicBezTo>
                  <a:pt x="7017749" y="2055683"/>
                  <a:pt x="7010207" y="2071328"/>
                  <a:pt x="7018986" y="2090309"/>
                </a:cubicBezTo>
                <a:cubicBezTo>
                  <a:pt x="7025676" y="2101224"/>
                  <a:pt x="7035925" y="2110954"/>
                  <a:pt x="7023780" y="2123752"/>
                </a:cubicBezTo>
                <a:cubicBezTo>
                  <a:pt x="7010592" y="2132514"/>
                  <a:pt x="6997828" y="2127998"/>
                  <a:pt x="6987582" y="2118267"/>
                </a:cubicBezTo>
                <a:cubicBezTo>
                  <a:pt x="6933823" y="2074821"/>
                  <a:pt x="6869154" y="2078796"/>
                  <a:pt x="6794240" y="2073038"/>
                </a:cubicBezTo>
                <a:cubicBezTo>
                  <a:pt x="6848617" y="2133798"/>
                  <a:pt x="6880600" y="2197620"/>
                  <a:pt x="6936872" y="2235850"/>
                </a:cubicBezTo>
                <a:cubicBezTo>
                  <a:pt x="6971176" y="2263863"/>
                  <a:pt x="6952960" y="2283059"/>
                  <a:pt x="6934744" y="2302252"/>
                </a:cubicBezTo>
                <a:cubicBezTo>
                  <a:pt x="6915481" y="2317413"/>
                  <a:pt x="6891003" y="2312412"/>
                  <a:pt x="6870078" y="2306227"/>
                </a:cubicBezTo>
                <a:cubicBezTo>
                  <a:pt x="6827186" y="2289827"/>
                  <a:pt x="6784296" y="2273426"/>
                  <a:pt x="6737845" y="2258204"/>
                </a:cubicBezTo>
                <a:cubicBezTo>
                  <a:pt x="6670473" y="2236804"/>
                  <a:pt x="6601628" y="2224650"/>
                  <a:pt x="6545783" y="2173137"/>
                </a:cubicBezTo>
                <a:cubicBezTo>
                  <a:pt x="6530932" y="2160556"/>
                  <a:pt x="6514609" y="2157221"/>
                  <a:pt x="6500378" y="2161952"/>
                </a:cubicBezTo>
                <a:cubicBezTo>
                  <a:pt x="6426700" y="2190820"/>
                  <a:pt x="6367912" y="2157805"/>
                  <a:pt x="6307038" y="2116725"/>
                </a:cubicBezTo>
                <a:cubicBezTo>
                  <a:pt x="6275449" y="2095472"/>
                  <a:pt x="6243076" y="2075849"/>
                  <a:pt x="6210152" y="2057365"/>
                </a:cubicBezTo>
                <a:lnTo>
                  <a:pt x="6189201" y="2046385"/>
                </a:lnTo>
                <a:lnTo>
                  <a:pt x="6175933" y="2043345"/>
                </a:lnTo>
                <a:lnTo>
                  <a:pt x="6194768" y="2080447"/>
                </a:lnTo>
                <a:cubicBezTo>
                  <a:pt x="6203983" y="2096399"/>
                  <a:pt x="6214646" y="2111366"/>
                  <a:pt x="6228556" y="2123970"/>
                </a:cubicBezTo>
                <a:cubicBezTo>
                  <a:pt x="6250812" y="2140775"/>
                  <a:pt x="6243392" y="2170184"/>
                  <a:pt x="6213719" y="2186990"/>
                </a:cubicBezTo>
                <a:cubicBezTo>
                  <a:pt x="6169209" y="2212200"/>
                  <a:pt x="6132117" y="2254211"/>
                  <a:pt x="6072772" y="2233206"/>
                </a:cubicBezTo>
                <a:cubicBezTo>
                  <a:pt x="6067207" y="2232156"/>
                  <a:pt x="6061642" y="2232942"/>
                  <a:pt x="6056137" y="2234978"/>
                </a:cubicBezTo>
                <a:lnTo>
                  <a:pt x="6045824" y="2240840"/>
                </a:lnTo>
                <a:lnTo>
                  <a:pt x="6048755" y="2243015"/>
                </a:lnTo>
                <a:cubicBezTo>
                  <a:pt x="6064967" y="2255486"/>
                  <a:pt x="6080681" y="2268602"/>
                  <a:pt x="6095165" y="2283496"/>
                </a:cubicBezTo>
                <a:cubicBezTo>
                  <a:pt x="6148497" y="2340221"/>
                  <a:pt x="6206860" y="2386517"/>
                  <a:pt x="6276319" y="2415986"/>
                </a:cubicBezTo>
                <a:cubicBezTo>
                  <a:pt x="6352898" y="2443089"/>
                  <a:pt x="6388440" y="2505728"/>
                  <a:pt x="6418952" y="2578798"/>
                </a:cubicBezTo>
                <a:cubicBezTo>
                  <a:pt x="6423129" y="2594928"/>
                  <a:pt x="6428776" y="2601813"/>
                  <a:pt x="6413071" y="2615789"/>
                </a:cubicBezTo>
                <a:cubicBezTo>
                  <a:pt x="6351733" y="2662456"/>
                  <a:pt x="6352775" y="2666488"/>
                  <a:pt x="6416163" y="2702355"/>
                </a:cubicBezTo>
                <a:cubicBezTo>
                  <a:pt x="6424327" y="2704022"/>
                  <a:pt x="6433529" y="2709721"/>
                  <a:pt x="6441691" y="2711389"/>
                </a:cubicBezTo>
                <a:cubicBezTo>
                  <a:pt x="6455496" y="2719936"/>
                  <a:pt x="6480405" y="2711659"/>
                  <a:pt x="6474950" y="2735369"/>
                </a:cubicBezTo>
                <a:cubicBezTo>
                  <a:pt x="6469497" y="2759080"/>
                  <a:pt x="6449617" y="2756930"/>
                  <a:pt x="6432252" y="2749562"/>
                </a:cubicBezTo>
                <a:cubicBezTo>
                  <a:pt x="6401079" y="2733644"/>
                  <a:pt x="6368863" y="2713695"/>
                  <a:pt x="6336647" y="2693748"/>
                </a:cubicBezTo>
                <a:cubicBezTo>
                  <a:pt x="6322840" y="2685198"/>
                  <a:pt x="6306945" y="2668582"/>
                  <a:pt x="6294373" y="2694659"/>
                </a:cubicBezTo>
                <a:cubicBezTo>
                  <a:pt x="6284317" y="2715520"/>
                  <a:pt x="6280334" y="2729984"/>
                  <a:pt x="6297273" y="2750630"/>
                </a:cubicBezTo>
                <a:cubicBezTo>
                  <a:pt x="6352269" y="2828702"/>
                  <a:pt x="6417320" y="2885913"/>
                  <a:pt x="6490957" y="2931513"/>
                </a:cubicBezTo>
                <a:cubicBezTo>
                  <a:pt x="6512925" y="2941727"/>
                  <a:pt x="6536982" y="2960010"/>
                  <a:pt x="6529012" y="2988936"/>
                </a:cubicBezTo>
                <a:cubicBezTo>
                  <a:pt x="6521046" y="3017861"/>
                  <a:pt x="6487975" y="3024474"/>
                  <a:pt x="6463069" y="3032751"/>
                </a:cubicBezTo>
                <a:cubicBezTo>
                  <a:pt x="6458466" y="3029901"/>
                  <a:pt x="6450306" y="3028233"/>
                  <a:pt x="6445705" y="3025385"/>
                </a:cubicBezTo>
                <a:cubicBezTo>
                  <a:pt x="6429382" y="3022049"/>
                  <a:pt x="6410547" y="3023933"/>
                  <a:pt x="6399445" y="3040759"/>
                </a:cubicBezTo>
                <a:cubicBezTo>
                  <a:pt x="6383532" y="3061378"/>
                  <a:pt x="6366263" y="3069307"/>
                  <a:pt x="6348945" y="3069589"/>
                </a:cubicBezTo>
                <a:lnTo>
                  <a:pt x="6336775" y="3067384"/>
                </a:lnTo>
                <a:lnTo>
                  <a:pt x="6328075" y="3061187"/>
                </a:lnTo>
                <a:cubicBezTo>
                  <a:pt x="6319493" y="3055075"/>
                  <a:pt x="6316471" y="3053332"/>
                  <a:pt x="6318845" y="3056244"/>
                </a:cubicBezTo>
                <a:cubicBezTo>
                  <a:pt x="6318683" y="3056536"/>
                  <a:pt x="6318683" y="3056536"/>
                  <a:pt x="6318683" y="3056536"/>
                </a:cubicBezTo>
                <a:cubicBezTo>
                  <a:pt x="6310103" y="3050425"/>
                  <a:pt x="6306918" y="3048972"/>
                  <a:pt x="6301198" y="3044898"/>
                </a:cubicBezTo>
                <a:cubicBezTo>
                  <a:pt x="6295477" y="3040824"/>
                  <a:pt x="6295800" y="3040240"/>
                  <a:pt x="6293103" y="3037911"/>
                </a:cubicBezTo>
                <a:cubicBezTo>
                  <a:pt x="6287706" y="3033253"/>
                  <a:pt x="6285331" y="3030341"/>
                  <a:pt x="6276749" y="3024230"/>
                </a:cubicBezTo>
                <a:cubicBezTo>
                  <a:pt x="6270868" y="3020448"/>
                  <a:pt x="6271191" y="3019864"/>
                  <a:pt x="6271354" y="3019571"/>
                </a:cubicBezTo>
                <a:cubicBezTo>
                  <a:pt x="6271515" y="3019280"/>
                  <a:pt x="6271839" y="3018696"/>
                  <a:pt x="6272163" y="3018113"/>
                </a:cubicBezTo>
                <a:cubicBezTo>
                  <a:pt x="6260721" y="3009964"/>
                  <a:pt x="6249603" y="3001233"/>
                  <a:pt x="6240213" y="2996581"/>
                </a:cubicBezTo>
                <a:cubicBezTo>
                  <a:pt x="6237353" y="2994544"/>
                  <a:pt x="6231632" y="2990471"/>
                  <a:pt x="6228772" y="2988433"/>
                </a:cubicBezTo>
                <a:cubicBezTo>
                  <a:pt x="6217329" y="2980284"/>
                  <a:pt x="6205888" y="2972137"/>
                  <a:pt x="6194285" y="2964280"/>
                </a:cubicBezTo>
                <a:cubicBezTo>
                  <a:pt x="6188403" y="2960498"/>
                  <a:pt x="6182196" y="2957300"/>
                  <a:pt x="6173939" y="2950606"/>
                </a:cubicBezTo>
                <a:cubicBezTo>
                  <a:pt x="6168542" y="2945949"/>
                  <a:pt x="6159961" y="2939837"/>
                  <a:pt x="6157263" y="2937507"/>
                </a:cubicBezTo>
                <a:cubicBezTo>
                  <a:pt x="6149167" y="2930521"/>
                  <a:pt x="6140748" y="2924117"/>
                  <a:pt x="6132329" y="2917716"/>
                </a:cubicBezTo>
                <a:cubicBezTo>
                  <a:pt x="6129468" y="2915678"/>
                  <a:pt x="6129468" y="2915678"/>
                  <a:pt x="6126770" y="2913349"/>
                </a:cubicBezTo>
                <a:cubicBezTo>
                  <a:pt x="6121374" y="2908692"/>
                  <a:pt x="6118675" y="2906363"/>
                  <a:pt x="6112468" y="2903164"/>
                </a:cubicBezTo>
                <a:cubicBezTo>
                  <a:pt x="6106585" y="2899382"/>
                  <a:pt x="6095630" y="2890358"/>
                  <a:pt x="6098490" y="2892396"/>
                </a:cubicBezTo>
                <a:cubicBezTo>
                  <a:pt x="6098814" y="2891812"/>
                  <a:pt x="6101837" y="2893556"/>
                  <a:pt x="6107557" y="2897631"/>
                </a:cubicBezTo>
                <a:cubicBezTo>
                  <a:pt x="6110418" y="2899667"/>
                  <a:pt x="6110418" y="2899667"/>
                  <a:pt x="6113278" y="2901706"/>
                </a:cubicBezTo>
                <a:cubicBezTo>
                  <a:pt x="6113278" y="2901706"/>
                  <a:pt x="6116300" y="2903451"/>
                  <a:pt x="6116462" y="2903158"/>
                </a:cubicBezTo>
                <a:cubicBezTo>
                  <a:pt x="6113764" y="2900829"/>
                  <a:pt x="6113764" y="2900829"/>
                  <a:pt x="6110903" y="2898792"/>
                </a:cubicBezTo>
                <a:cubicBezTo>
                  <a:pt x="6105183" y="2894718"/>
                  <a:pt x="6096603" y="2888606"/>
                  <a:pt x="6088020" y="2882496"/>
                </a:cubicBezTo>
                <a:cubicBezTo>
                  <a:pt x="6082300" y="2878421"/>
                  <a:pt x="6073719" y="2872312"/>
                  <a:pt x="6073233" y="2873187"/>
                </a:cubicBezTo>
                <a:cubicBezTo>
                  <a:pt x="6073233" y="2873187"/>
                  <a:pt x="6067512" y="2869112"/>
                  <a:pt x="6067512" y="2869112"/>
                </a:cubicBezTo>
                <a:cubicBezTo>
                  <a:pt x="6058769" y="2863293"/>
                  <a:pt x="6056395" y="2860381"/>
                  <a:pt x="6050512" y="2856599"/>
                </a:cubicBezTo>
                <a:cubicBezTo>
                  <a:pt x="6050512" y="2856599"/>
                  <a:pt x="6050512" y="2856599"/>
                  <a:pt x="6047489" y="2854854"/>
                </a:cubicBezTo>
                <a:cubicBezTo>
                  <a:pt x="6046519" y="2856605"/>
                  <a:pt x="6046519" y="2856605"/>
                  <a:pt x="6032216" y="2846421"/>
                </a:cubicBezTo>
                <a:cubicBezTo>
                  <a:pt x="6023635" y="2840309"/>
                  <a:pt x="6020612" y="2838564"/>
                  <a:pt x="6017428" y="2837110"/>
                </a:cubicBezTo>
                <a:cubicBezTo>
                  <a:pt x="6020288" y="2839147"/>
                  <a:pt x="6020127" y="2839440"/>
                  <a:pt x="6022825" y="2841768"/>
                </a:cubicBezTo>
                <a:cubicBezTo>
                  <a:pt x="6028222" y="2846427"/>
                  <a:pt x="6033781" y="2850793"/>
                  <a:pt x="6036318" y="2853413"/>
                </a:cubicBezTo>
                <a:cubicBezTo>
                  <a:pt x="6036075" y="2853851"/>
                  <a:pt x="6038098" y="2855599"/>
                  <a:pt x="6040857" y="2857818"/>
                </a:cubicBezTo>
                <a:lnTo>
                  <a:pt x="6042491" y="2859139"/>
                </a:lnTo>
                <a:lnTo>
                  <a:pt x="6040075" y="2858016"/>
                </a:lnTo>
                <a:lnTo>
                  <a:pt x="6037715" y="2858075"/>
                </a:lnTo>
                <a:lnTo>
                  <a:pt x="6031028" y="2853058"/>
                </a:lnTo>
                <a:cubicBezTo>
                  <a:pt x="6028505" y="2851312"/>
                  <a:pt x="6026279" y="2849930"/>
                  <a:pt x="6026117" y="2850221"/>
                </a:cubicBezTo>
                <a:cubicBezTo>
                  <a:pt x="6025631" y="2851098"/>
                  <a:pt x="6017373" y="2844402"/>
                  <a:pt x="6014189" y="2842949"/>
                </a:cubicBezTo>
                <a:cubicBezTo>
                  <a:pt x="6011491" y="2840620"/>
                  <a:pt x="6006094" y="2835962"/>
                  <a:pt x="6000536" y="2831597"/>
                </a:cubicBezTo>
                <a:cubicBezTo>
                  <a:pt x="5995301" y="2826647"/>
                  <a:pt x="5986558" y="2820827"/>
                  <a:pt x="5983049" y="2819958"/>
                </a:cubicBezTo>
                <a:cubicBezTo>
                  <a:pt x="5980026" y="2818214"/>
                  <a:pt x="5980026" y="2818214"/>
                  <a:pt x="5977167" y="2816177"/>
                </a:cubicBezTo>
                <a:cubicBezTo>
                  <a:pt x="5971446" y="2812103"/>
                  <a:pt x="5968586" y="2810066"/>
                  <a:pt x="5963026" y="2805700"/>
                </a:cubicBezTo>
                <a:cubicBezTo>
                  <a:pt x="5957468" y="2801334"/>
                  <a:pt x="5949210" y="2794639"/>
                  <a:pt x="5943328" y="2790858"/>
                </a:cubicBezTo>
                <a:cubicBezTo>
                  <a:pt x="5931562" y="2783293"/>
                  <a:pt x="5923144" y="2776889"/>
                  <a:pt x="5914563" y="2770779"/>
                </a:cubicBezTo>
                <a:cubicBezTo>
                  <a:pt x="5908842" y="2766705"/>
                  <a:pt x="5908680" y="2766996"/>
                  <a:pt x="5905495" y="2765543"/>
                </a:cubicBezTo>
                <a:cubicBezTo>
                  <a:pt x="5905333" y="2765836"/>
                  <a:pt x="5902474" y="2763798"/>
                  <a:pt x="5896914" y="2759433"/>
                </a:cubicBezTo>
                <a:cubicBezTo>
                  <a:pt x="5897076" y="2759140"/>
                  <a:pt x="5897238" y="2758847"/>
                  <a:pt x="5897400" y="2758557"/>
                </a:cubicBezTo>
                <a:cubicBezTo>
                  <a:pt x="5897885" y="2757680"/>
                  <a:pt x="5909165" y="2766121"/>
                  <a:pt x="5909814" y="2764954"/>
                </a:cubicBezTo>
                <a:cubicBezTo>
                  <a:pt x="5907277" y="2762333"/>
                  <a:pt x="5912998" y="2766407"/>
                  <a:pt x="5918557" y="2770773"/>
                </a:cubicBezTo>
                <a:cubicBezTo>
                  <a:pt x="5918557" y="2770773"/>
                  <a:pt x="5918394" y="2771065"/>
                  <a:pt x="5918394" y="2771065"/>
                </a:cubicBezTo>
                <a:cubicBezTo>
                  <a:pt x="5921093" y="2773394"/>
                  <a:pt x="5923791" y="2775722"/>
                  <a:pt x="5926652" y="2777759"/>
                </a:cubicBezTo>
                <a:cubicBezTo>
                  <a:pt x="5932534" y="2781542"/>
                  <a:pt x="5929836" y="2779212"/>
                  <a:pt x="5932858" y="2780957"/>
                </a:cubicBezTo>
                <a:cubicBezTo>
                  <a:pt x="5935880" y="2782703"/>
                  <a:pt x="5944623" y="2788522"/>
                  <a:pt x="5939226" y="2783865"/>
                </a:cubicBezTo>
                <a:cubicBezTo>
                  <a:pt x="5936690" y="2781242"/>
                  <a:pt x="5937014" y="2780658"/>
                  <a:pt x="5931455" y="2776293"/>
                </a:cubicBezTo>
                <a:cubicBezTo>
                  <a:pt x="5922875" y="2770183"/>
                  <a:pt x="5917316" y="2765815"/>
                  <a:pt x="5911433" y="2762034"/>
                </a:cubicBezTo>
                <a:cubicBezTo>
                  <a:pt x="5905550" y="2758252"/>
                  <a:pt x="5905550" y="2758252"/>
                  <a:pt x="5899991" y="2753886"/>
                </a:cubicBezTo>
                <a:cubicBezTo>
                  <a:pt x="5897292" y="2751557"/>
                  <a:pt x="5894433" y="2749520"/>
                  <a:pt x="5888550" y="2745738"/>
                </a:cubicBezTo>
                <a:cubicBezTo>
                  <a:pt x="5876784" y="2738174"/>
                  <a:pt x="5868204" y="2732063"/>
                  <a:pt x="5857086" y="2723331"/>
                </a:cubicBezTo>
                <a:cubicBezTo>
                  <a:pt x="5851527" y="2718965"/>
                  <a:pt x="5845806" y="2714891"/>
                  <a:pt x="5842946" y="2712854"/>
                </a:cubicBezTo>
                <a:cubicBezTo>
                  <a:pt x="5836902" y="2709364"/>
                  <a:pt x="5828321" y="2703253"/>
                  <a:pt x="5819739" y="2697142"/>
                </a:cubicBezTo>
                <a:cubicBezTo>
                  <a:pt x="5814018" y="2693067"/>
                  <a:pt x="5814018" y="2693067"/>
                  <a:pt x="5813694" y="2693652"/>
                </a:cubicBezTo>
                <a:cubicBezTo>
                  <a:pt x="5810348" y="2692491"/>
                  <a:pt x="5807488" y="2690453"/>
                  <a:pt x="5802090" y="2685796"/>
                </a:cubicBezTo>
                <a:cubicBezTo>
                  <a:pt x="5796695" y="2681137"/>
                  <a:pt x="5788114" y="2675026"/>
                  <a:pt x="5785576" y="2672406"/>
                </a:cubicBezTo>
                <a:cubicBezTo>
                  <a:pt x="5782878" y="2670077"/>
                  <a:pt x="5780018" y="2668040"/>
                  <a:pt x="5777157" y="2666003"/>
                </a:cubicBezTo>
                <a:cubicBezTo>
                  <a:pt x="5768090" y="2660768"/>
                  <a:pt x="5754113" y="2649998"/>
                  <a:pt x="5745208" y="2644471"/>
                </a:cubicBezTo>
                <a:cubicBezTo>
                  <a:pt x="5742185" y="2642727"/>
                  <a:pt x="5739486" y="2640398"/>
                  <a:pt x="5736140" y="2639236"/>
                </a:cubicBezTo>
                <a:cubicBezTo>
                  <a:pt x="5732956" y="2637783"/>
                  <a:pt x="5724861" y="2630797"/>
                  <a:pt x="5718654" y="2627598"/>
                </a:cubicBezTo>
                <a:cubicBezTo>
                  <a:pt x="5721190" y="2630220"/>
                  <a:pt x="5726426" y="2635168"/>
                  <a:pt x="5735006" y="2641280"/>
                </a:cubicBezTo>
                <a:cubicBezTo>
                  <a:pt x="5743750" y="2647099"/>
                  <a:pt x="5746287" y="2649721"/>
                  <a:pt x="5748823" y="2652340"/>
                </a:cubicBezTo>
                <a:cubicBezTo>
                  <a:pt x="5748661" y="2652633"/>
                  <a:pt x="5751360" y="2654962"/>
                  <a:pt x="5754382" y="2656706"/>
                </a:cubicBezTo>
                <a:cubicBezTo>
                  <a:pt x="5757405" y="2658452"/>
                  <a:pt x="5763125" y="2662526"/>
                  <a:pt x="5769008" y="2666307"/>
                </a:cubicBezTo>
                <a:cubicBezTo>
                  <a:pt x="5774728" y="2670381"/>
                  <a:pt x="5769332" y="2665724"/>
                  <a:pt x="5772516" y="2667177"/>
                </a:cubicBezTo>
                <a:cubicBezTo>
                  <a:pt x="5772677" y="2666885"/>
                  <a:pt x="5772677" y="2666885"/>
                  <a:pt x="5775537" y="2668922"/>
                </a:cubicBezTo>
                <a:cubicBezTo>
                  <a:pt x="5775214" y="2669506"/>
                  <a:pt x="5775052" y="2669797"/>
                  <a:pt x="5774728" y="2670381"/>
                </a:cubicBezTo>
                <a:cubicBezTo>
                  <a:pt x="5774566" y="2670674"/>
                  <a:pt x="5774404" y="2670966"/>
                  <a:pt x="5780125" y="2675039"/>
                </a:cubicBezTo>
                <a:cubicBezTo>
                  <a:pt x="5785846" y="2679113"/>
                  <a:pt x="5793942" y="2686100"/>
                  <a:pt x="5802846" y="2691627"/>
                </a:cubicBezTo>
                <a:cubicBezTo>
                  <a:pt x="5802846" y="2691627"/>
                  <a:pt x="5802090" y="2691191"/>
                  <a:pt x="5801693" y="2691010"/>
                </a:cubicBezTo>
                <a:cubicBezTo>
                  <a:pt x="5801294" y="2690827"/>
                  <a:pt x="5801254" y="2690901"/>
                  <a:pt x="5802684" y="2691920"/>
                </a:cubicBezTo>
                <a:lnTo>
                  <a:pt x="5803117" y="2692169"/>
                </a:lnTo>
                <a:lnTo>
                  <a:pt x="5804735" y="2695415"/>
                </a:lnTo>
                <a:cubicBezTo>
                  <a:pt x="5810131" y="2700073"/>
                  <a:pt x="5815528" y="2704733"/>
                  <a:pt x="5815042" y="2705608"/>
                </a:cubicBezTo>
                <a:cubicBezTo>
                  <a:pt x="5806462" y="2699497"/>
                  <a:pt x="5795182" y="2691056"/>
                  <a:pt x="5789137" y="2687566"/>
                </a:cubicBezTo>
                <a:cubicBezTo>
                  <a:pt x="5780394" y="2681747"/>
                  <a:pt x="5771812" y="2675636"/>
                  <a:pt x="5763232" y="2669525"/>
                </a:cubicBezTo>
                <a:cubicBezTo>
                  <a:pt x="5751953" y="2661085"/>
                  <a:pt x="5743695" y="2654391"/>
                  <a:pt x="5731767" y="2647118"/>
                </a:cubicBezTo>
                <a:cubicBezTo>
                  <a:pt x="5728907" y="2645081"/>
                  <a:pt x="5726209" y="2642753"/>
                  <a:pt x="5723350" y="2640716"/>
                </a:cubicBezTo>
                <a:cubicBezTo>
                  <a:pt x="5712070" y="2632276"/>
                  <a:pt x="5700790" y="2623835"/>
                  <a:pt x="5689024" y="2616272"/>
                </a:cubicBezTo>
                <a:cubicBezTo>
                  <a:pt x="5686002" y="2614526"/>
                  <a:pt x="5683142" y="2612488"/>
                  <a:pt x="5683142" y="2612488"/>
                </a:cubicBezTo>
                <a:cubicBezTo>
                  <a:pt x="5675047" y="2605503"/>
                  <a:pt x="5666304" y="2599684"/>
                  <a:pt x="5657722" y="2593572"/>
                </a:cubicBezTo>
                <a:cubicBezTo>
                  <a:pt x="5640560" y="2581350"/>
                  <a:pt x="5623398" y="2569128"/>
                  <a:pt x="5606235" y="2556906"/>
                </a:cubicBezTo>
                <a:cubicBezTo>
                  <a:pt x="5600515" y="2552832"/>
                  <a:pt x="5594633" y="2549050"/>
                  <a:pt x="5591934" y="2546721"/>
                </a:cubicBezTo>
                <a:cubicBezTo>
                  <a:pt x="5586538" y="2542064"/>
                  <a:pt x="5580655" y="2538282"/>
                  <a:pt x="5574771" y="2534499"/>
                </a:cubicBezTo>
                <a:cubicBezTo>
                  <a:pt x="5565867" y="2528972"/>
                  <a:pt x="5551565" y="2518788"/>
                  <a:pt x="5543469" y="2511800"/>
                </a:cubicBezTo>
                <a:cubicBezTo>
                  <a:pt x="5535374" y="2504813"/>
                  <a:pt x="5526631" y="2498994"/>
                  <a:pt x="5517726" y="2493467"/>
                </a:cubicBezTo>
                <a:cubicBezTo>
                  <a:pt x="5508984" y="2487648"/>
                  <a:pt x="5500079" y="2482121"/>
                  <a:pt x="5491983" y="2475134"/>
                </a:cubicBezTo>
                <a:cubicBezTo>
                  <a:pt x="5492144" y="2474842"/>
                  <a:pt x="5486262" y="2471060"/>
                  <a:pt x="5483403" y="2469023"/>
                </a:cubicBezTo>
                <a:cubicBezTo>
                  <a:pt x="5469101" y="2458839"/>
                  <a:pt x="5454798" y="2448653"/>
                  <a:pt x="5440334" y="2438760"/>
                </a:cubicBezTo>
                <a:cubicBezTo>
                  <a:pt x="5434452" y="2434978"/>
                  <a:pt x="5431592" y="2432941"/>
                  <a:pt x="5431268" y="2433525"/>
                </a:cubicBezTo>
                <a:cubicBezTo>
                  <a:pt x="5431106" y="2433817"/>
                  <a:pt x="5433642" y="2436437"/>
                  <a:pt x="5427922" y="2432364"/>
                </a:cubicBezTo>
                <a:cubicBezTo>
                  <a:pt x="5416318" y="2424508"/>
                  <a:pt x="5407250" y="2419272"/>
                  <a:pt x="5395809" y="2411125"/>
                </a:cubicBezTo>
                <a:cubicBezTo>
                  <a:pt x="5384368" y="2402976"/>
                  <a:pt x="5384206" y="2403268"/>
                  <a:pt x="5373250" y="2394245"/>
                </a:cubicBezTo>
                <a:cubicBezTo>
                  <a:pt x="5370390" y="2392207"/>
                  <a:pt x="5370390" y="2392207"/>
                  <a:pt x="5370390" y="2392207"/>
                </a:cubicBezTo>
                <a:cubicBezTo>
                  <a:pt x="5364345" y="2388717"/>
                  <a:pt x="5355926" y="2382314"/>
                  <a:pt x="5350045" y="2378533"/>
                </a:cubicBezTo>
                <a:cubicBezTo>
                  <a:pt x="5332557" y="2366894"/>
                  <a:pt x="5332557" y="2366894"/>
                  <a:pt x="5318903" y="2355541"/>
                </a:cubicBezTo>
                <a:cubicBezTo>
                  <a:pt x="5318903" y="2355541"/>
                  <a:pt x="5313182" y="2351467"/>
                  <a:pt x="5313182" y="2351467"/>
                </a:cubicBezTo>
                <a:cubicBezTo>
                  <a:pt x="5309351" y="2351182"/>
                  <a:pt x="5301417" y="2343903"/>
                  <a:pt x="5292836" y="2337793"/>
                </a:cubicBezTo>
                <a:cubicBezTo>
                  <a:pt x="5290138" y="2335464"/>
                  <a:pt x="5284255" y="2331682"/>
                  <a:pt x="5284578" y="2331098"/>
                </a:cubicBezTo>
                <a:cubicBezTo>
                  <a:pt x="5287763" y="2332551"/>
                  <a:pt x="5290461" y="2334880"/>
                  <a:pt x="5293484" y="2336625"/>
                </a:cubicBezTo>
                <a:cubicBezTo>
                  <a:pt x="5301904" y="2343028"/>
                  <a:pt x="5310485" y="2349139"/>
                  <a:pt x="5313993" y="2350007"/>
                </a:cubicBezTo>
                <a:cubicBezTo>
                  <a:pt x="5311132" y="2347972"/>
                  <a:pt x="5305249" y="2344189"/>
                  <a:pt x="5305573" y="2343605"/>
                </a:cubicBezTo>
                <a:cubicBezTo>
                  <a:pt x="5302876" y="2341276"/>
                  <a:pt x="5305898" y="2343022"/>
                  <a:pt x="5311618" y="2347096"/>
                </a:cubicBezTo>
                <a:cubicBezTo>
                  <a:pt x="5317338" y="2351169"/>
                  <a:pt x="5320361" y="2352914"/>
                  <a:pt x="5320522" y="2352622"/>
                </a:cubicBezTo>
                <a:cubicBezTo>
                  <a:pt x="5323546" y="2354367"/>
                  <a:pt x="5320847" y="2352039"/>
                  <a:pt x="5320685" y="2352331"/>
                </a:cubicBezTo>
                <a:cubicBezTo>
                  <a:pt x="5320685" y="2352331"/>
                  <a:pt x="5317825" y="2350294"/>
                  <a:pt x="5317825" y="2350294"/>
                </a:cubicBezTo>
                <a:cubicBezTo>
                  <a:pt x="5306384" y="2342145"/>
                  <a:pt x="5294780" y="2334290"/>
                  <a:pt x="5283500" y="2325849"/>
                </a:cubicBezTo>
                <a:cubicBezTo>
                  <a:pt x="5275243" y="2319154"/>
                  <a:pt x="5263639" y="2311299"/>
                  <a:pt x="5255058" y="2305187"/>
                </a:cubicBezTo>
                <a:cubicBezTo>
                  <a:pt x="5248851" y="2301990"/>
                  <a:pt x="5237896" y="2292964"/>
                  <a:pt x="5226132" y="2285401"/>
                </a:cubicBezTo>
                <a:cubicBezTo>
                  <a:pt x="5217064" y="2280166"/>
                  <a:pt x="5212153" y="2274632"/>
                  <a:pt x="5200711" y="2266485"/>
                </a:cubicBezTo>
                <a:cubicBezTo>
                  <a:pt x="5200711" y="2266485"/>
                  <a:pt x="5200711" y="2266485"/>
                  <a:pt x="5197852" y="2264448"/>
                </a:cubicBezTo>
                <a:cubicBezTo>
                  <a:pt x="5197690" y="2264739"/>
                  <a:pt x="5200387" y="2267068"/>
                  <a:pt x="5194505" y="2263287"/>
                </a:cubicBezTo>
                <a:cubicBezTo>
                  <a:pt x="5191645" y="2261251"/>
                  <a:pt x="5188784" y="2259213"/>
                  <a:pt x="5189108" y="2258629"/>
                </a:cubicBezTo>
                <a:cubicBezTo>
                  <a:pt x="5186248" y="2256591"/>
                  <a:pt x="5180527" y="2252516"/>
                  <a:pt x="5177666" y="2250480"/>
                </a:cubicBezTo>
                <a:cubicBezTo>
                  <a:pt x="5174806" y="2248444"/>
                  <a:pt x="5171945" y="2246406"/>
                  <a:pt x="5172107" y="2246114"/>
                </a:cubicBezTo>
                <a:cubicBezTo>
                  <a:pt x="5163689" y="2239712"/>
                  <a:pt x="5157482" y="2236513"/>
                  <a:pt x="5148739" y="2230694"/>
                </a:cubicBezTo>
                <a:cubicBezTo>
                  <a:pt x="5148578" y="2230987"/>
                  <a:pt x="5151276" y="2233315"/>
                  <a:pt x="5145393" y="2229533"/>
                </a:cubicBezTo>
                <a:cubicBezTo>
                  <a:pt x="5142533" y="2227496"/>
                  <a:pt x="5136812" y="2223423"/>
                  <a:pt x="5133950" y="2221385"/>
                </a:cubicBezTo>
                <a:cubicBezTo>
                  <a:pt x="5131415" y="2218764"/>
                  <a:pt x="5134599" y="2220216"/>
                  <a:pt x="5132062" y="2217596"/>
                </a:cubicBezTo>
                <a:cubicBezTo>
                  <a:pt x="5132386" y="2217012"/>
                  <a:pt x="5132386" y="2217012"/>
                  <a:pt x="5126666" y="2212939"/>
                </a:cubicBezTo>
                <a:cubicBezTo>
                  <a:pt x="5123805" y="2210901"/>
                  <a:pt x="5120945" y="2208865"/>
                  <a:pt x="5115224" y="2204790"/>
                </a:cubicBezTo>
                <a:cubicBezTo>
                  <a:pt x="5112363" y="2202754"/>
                  <a:pt x="5106643" y="2198681"/>
                  <a:pt x="5103782" y="2196642"/>
                </a:cubicBezTo>
                <a:cubicBezTo>
                  <a:pt x="5100923" y="2194606"/>
                  <a:pt x="5098062" y="2192569"/>
                  <a:pt x="5098224" y="2192277"/>
                </a:cubicBezTo>
                <a:cubicBezTo>
                  <a:pt x="5090290" y="2184998"/>
                  <a:pt x="5090290" y="2184998"/>
                  <a:pt x="5081710" y="2178887"/>
                </a:cubicBezTo>
                <a:cubicBezTo>
                  <a:pt x="5070269" y="2170740"/>
                  <a:pt x="5070269" y="2170740"/>
                  <a:pt x="5076636" y="2173645"/>
                </a:cubicBezTo>
                <a:cubicBezTo>
                  <a:pt x="5070915" y="2169572"/>
                  <a:pt x="5059636" y="2161131"/>
                  <a:pt x="5056614" y="2159386"/>
                </a:cubicBezTo>
                <a:cubicBezTo>
                  <a:pt x="5053268" y="2158224"/>
                  <a:pt x="5047061" y="2155026"/>
                  <a:pt x="5049436" y="2157938"/>
                </a:cubicBezTo>
                <a:cubicBezTo>
                  <a:pt x="5049436" y="2157938"/>
                  <a:pt x="5049274" y="2158231"/>
                  <a:pt x="5046252" y="2156487"/>
                </a:cubicBezTo>
                <a:cubicBezTo>
                  <a:pt x="5035620" y="2146878"/>
                  <a:pt x="5020994" y="2137278"/>
                  <a:pt x="5006692" y="2127093"/>
                </a:cubicBezTo>
                <a:cubicBezTo>
                  <a:pt x="5001134" y="2122726"/>
                  <a:pt x="4995251" y="2118944"/>
                  <a:pt x="4986670" y="2112835"/>
                </a:cubicBezTo>
                <a:cubicBezTo>
                  <a:pt x="4986508" y="2113126"/>
                  <a:pt x="4983648" y="2111089"/>
                  <a:pt x="4983648" y="2111089"/>
                </a:cubicBezTo>
                <a:cubicBezTo>
                  <a:pt x="4978251" y="2106431"/>
                  <a:pt x="4969507" y="2100611"/>
                  <a:pt x="4964110" y="2095952"/>
                </a:cubicBezTo>
                <a:cubicBezTo>
                  <a:pt x="4952830" y="2087515"/>
                  <a:pt x="4941065" y="2079950"/>
                  <a:pt x="4937557" y="2079080"/>
                </a:cubicBezTo>
                <a:cubicBezTo>
                  <a:pt x="4937395" y="2079373"/>
                  <a:pt x="4934373" y="2077627"/>
                  <a:pt x="4931513" y="2075590"/>
                </a:cubicBezTo>
                <a:cubicBezTo>
                  <a:pt x="4928490" y="2073845"/>
                  <a:pt x="4925630" y="2071808"/>
                  <a:pt x="4925953" y="2071224"/>
                </a:cubicBezTo>
                <a:cubicBezTo>
                  <a:pt x="4914513" y="2063076"/>
                  <a:pt x="4908307" y="2059879"/>
                  <a:pt x="4899563" y="2054059"/>
                </a:cubicBezTo>
                <a:cubicBezTo>
                  <a:pt x="4899239" y="2054642"/>
                  <a:pt x="4896217" y="2052897"/>
                  <a:pt x="4890658" y="2048531"/>
                </a:cubicBezTo>
                <a:cubicBezTo>
                  <a:pt x="4879216" y="2040383"/>
                  <a:pt x="4867289" y="2033112"/>
                  <a:pt x="4856010" y="2024671"/>
                </a:cubicBezTo>
                <a:cubicBezTo>
                  <a:pt x="4853150" y="2022635"/>
                  <a:pt x="4852988" y="2022926"/>
                  <a:pt x="4852826" y="2023218"/>
                </a:cubicBezTo>
                <a:cubicBezTo>
                  <a:pt x="4852826" y="2023218"/>
                  <a:pt x="4852664" y="2023510"/>
                  <a:pt x="4855523" y="2025548"/>
                </a:cubicBezTo>
                <a:cubicBezTo>
                  <a:pt x="4861244" y="2029621"/>
                  <a:pt x="4864105" y="2031658"/>
                  <a:pt x="4866965" y="2033696"/>
                </a:cubicBezTo>
                <a:cubicBezTo>
                  <a:pt x="4869826" y="2035732"/>
                  <a:pt x="4872686" y="2037770"/>
                  <a:pt x="4875384" y="2040098"/>
                </a:cubicBezTo>
                <a:cubicBezTo>
                  <a:pt x="4877760" y="2043011"/>
                  <a:pt x="4886177" y="2049413"/>
                  <a:pt x="4894760" y="2055525"/>
                </a:cubicBezTo>
                <a:cubicBezTo>
                  <a:pt x="4900481" y="2059599"/>
                  <a:pt x="4906201" y="2063673"/>
                  <a:pt x="4914782" y="2069784"/>
                </a:cubicBezTo>
                <a:cubicBezTo>
                  <a:pt x="4915268" y="2068908"/>
                  <a:pt x="4923525" y="2075602"/>
                  <a:pt x="4926547" y="2077348"/>
                </a:cubicBezTo>
                <a:cubicBezTo>
                  <a:pt x="4943710" y="2089571"/>
                  <a:pt x="4963732" y="2103830"/>
                  <a:pt x="4980895" y="2116051"/>
                </a:cubicBezTo>
                <a:cubicBezTo>
                  <a:pt x="4981056" y="2115760"/>
                  <a:pt x="4984079" y="2117504"/>
                  <a:pt x="4986777" y="2119834"/>
                </a:cubicBezTo>
                <a:cubicBezTo>
                  <a:pt x="4989636" y="2121871"/>
                  <a:pt x="4989636" y="2121871"/>
                  <a:pt x="4989475" y="2122162"/>
                </a:cubicBezTo>
                <a:cubicBezTo>
                  <a:pt x="4989313" y="2122453"/>
                  <a:pt x="4989151" y="2122746"/>
                  <a:pt x="4988989" y="2123037"/>
                </a:cubicBezTo>
                <a:cubicBezTo>
                  <a:pt x="5012034" y="2139042"/>
                  <a:pt x="5031571" y="2154176"/>
                  <a:pt x="5054454" y="2170474"/>
                </a:cubicBezTo>
                <a:cubicBezTo>
                  <a:pt x="5060499" y="2173962"/>
                  <a:pt x="5066220" y="2178038"/>
                  <a:pt x="5071616" y="2182696"/>
                </a:cubicBezTo>
                <a:cubicBezTo>
                  <a:pt x="5094500" y="2198992"/>
                  <a:pt x="5120242" y="2217323"/>
                  <a:pt x="5143126" y="2233620"/>
                </a:cubicBezTo>
                <a:cubicBezTo>
                  <a:pt x="5143287" y="2233328"/>
                  <a:pt x="5143449" y="2233036"/>
                  <a:pt x="5143449" y="2233036"/>
                </a:cubicBezTo>
                <a:cubicBezTo>
                  <a:pt x="5157752" y="2243222"/>
                  <a:pt x="5169192" y="2251370"/>
                  <a:pt x="5180634" y="2259517"/>
                </a:cubicBezTo>
                <a:cubicBezTo>
                  <a:pt x="5180634" y="2259517"/>
                  <a:pt x="5183332" y="2261847"/>
                  <a:pt x="5183171" y="2262138"/>
                </a:cubicBezTo>
                <a:cubicBezTo>
                  <a:pt x="5186031" y="2264175"/>
                  <a:pt x="5194774" y="2269994"/>
                  <a:pt x="5194612" y="2270285"/>
                </a:cubicBezTo>
                <a:cubicBezTo>
                  <a:pt x="5196987" y="2273198"/>
                  <a:pt x="5202706" y="2277273"/>
                  <a:pt x="5205568" y="2279310"/>
                </a:cubicBezTo>
                <a:cubicBezTo>
                  <a:pt x="5217333" y="2286874"/>
                  <a:pt x="5225915" y="2292985"/>
                  <a:pt x="5237194" y="2301424"/>
                </a:cubicBezTo>
                <a:cubicBezTo>
                  <a:pt x="5239892" y="2303753"/>
                  <a:pt x="5245613" y="2307828"/>
                  <a:pt x="5248635" y="2309572"/>
                </a:cubicBezTo>
                <a:cubicBezTo>
                  <a:pt x="5257540" y="2315100"/>
                  <a:pt x="5265960" y="2321504"/>
                  <a:pt x="5274378" y="2327906"/>
                </a:cubicBezTo>
                <a:cubicBezTo>
                  <a:pt x="5276591" y="2331110"/>
                  <a:pt x="5285495" y="2336637"/>
                  <a:pt x="5291217" y="2340711"/>
                </a:cubicBezTo>
                <a:cubicBezTo>
                  <a:pt x="5305356" y="2351189"/>
                  <a:pt x="5316960" y="2359045"/>
                  <a:pt x="5328400" y="2367192"/>
                </a:cubicBezTo>
                <a:cubicBezTo>
                  <a:pt x="5342704" y="2377379"/>
                  <a:pt x="5354145" y="2385526"/>
                  <a:pt x="5365586" y="2393674"/>
                </a:cubicBezTo>
                <a:cubicBezTo>
                  <a:pt x="5376218" y="2403280"/>
                  <a:pt x="5388632" y="2409677"/>
                  <a:pt x="5399912" y="2418118"/>
                </a:cubicBezTo>
                <a:cubicBezTo>
                  <a:pt x="5402608" y="2420447"/>
                  <a:pt x="5408491" y="2424229"/>
                  <a:pt x="5408329" y="2424520"/>
                </a:cubicBezTo>
                <a:cubicBezTo>
                  <a:pt x="5416587" y="2431214"/>
                  <a:pt x="5422470" y="2434997"/>
                  <a:pt x="5431051" y="2441108"/>
                </a:cubicBezTo>
                <a:cubicBezTo>
                  <a:pt x="5442491" y="2449256"/>
                  <a:pt x="5456957" y="2459150"/>
                  <a:pt x="5468237" y="2467590"/>
                </a:cubicBezTo>
                <a:cubicBezTo>
                  <a:pt x="5479515" y="2476029"/>
                  <a:pt x="5487934" y="2482432"/>
                  <a:pt x="5496677" y="2488251"/>
                </a:cubicBezTo>
                <a:cubicBezTo>
                  <a:pt x="5505259" y="2494363"/>
                  <a:pt x="5513515" y="2501058"/>
                  <a:pt x="5522097" y="2507167"/>
                </a:cubicBezTo>
                <a:cubicBezTo>
                  <a:pt x="5544981" y="2523464"/>
                  <a:pt x="5567863" y="2539760"/>
                  <a:pt x="5587886" y="2554020"/>
                </a:cubicBezTo>
                <a:lnTo>
                  <a:pt x="5613085" y="2572042"/>
                </a:lnTo>
                <a:lnTo>
                  <a:pt x="5605175" y="2567978"/>
                </a:lnTo>
                <a:cubicBezTo>
                  <a:pt x="5602099" y="2566328"/>
                  <a:pt x="5599238" y="2564292"/>
                  <a:pt x="5596378" y="2562255"/>
                </a:cubicBezTo>
                <a:cubicBezTo>
                  <a:pt x="5593518" y="2560218"/>
                  <a:pt x="5590657" y="2558181"/>
                  <a:pt x="5584937" y="2554107"/>
                </a:cubicBezTo>
                <a:cubicBezTo>
                  <a:pt x="5582076" y="2552070"/>
                  <a:pt x="5581861" y="2552458"/>
                  <a:pt x="5581861" y="2552458"/>
                </a:cubicBezTo>
                <a:cubicBezTo>
                  <a:pt x="5581645" y="2552846"/>
                  <a:pt x="5581431" y="2553234"/>
                  <a:pt x="5584291" y="2555272"/>
                </a:cubicBezTo>
                <a:cubicBezTo>
                  <a:pt x="5595948" y="2563032"/>
                  <a:pt x="5606742" y="2572344"/>
                  <a:pt x="5618185" y="2580492"/>
                </a:cubicBezTo>
                <a:cubicBezTo>
                  <a:pt x="5624121" y="2584178"/>
                  <a:pt x="5626765" y="2586603"/>
                  <a:pt x="5626334" y="2587379"/>
                </a:cubicBezTo>
                <a:cubicBezTo>
                  <a:pt x="5634701" y="2593878"/>
                  <a:pt x="5639775" y="2599117"/>
                  <a:pt x="5651216" y="2607265"/>
                </a:cubicBezTo>
                <a:cubicBezTo>
                  <a:pt x="5651647" y="2606488"/>
                  <a:pt x="5654507" y="2608525"/>
                  <a:pt x="5657153" y="2610950"/>
                </a:cubicBezTo>
                <a:cubicBezTo>
                  <a:pt x="5660013" y="2612989"/>
                  <a:pt x="5662658" y="2615412"/>
                  <a:pt x="5662443" y="2615801"/>
                </a:cubicBezTo>
                <a:cubicBezTo>
                  <a:pt x="5664443" y="2619391"/>
                  <a:pt x="5675453" y="2628315"/>
                  <a:pt x="5687108" y="2636075"/>
                </a:cubicBezTo>
                <a:cubicBezTo>
                  <a:pt x="5693261" y="2639371"/>
                  <a:pt x="5701626" y="2645871"/>
                  <a:pt x="5707778" y="2649170"/>
                </a:cubicBezTo>
                <a:cubicBezTo>
                  <a:pt x="5707778" y="2649170"/>
                  <a:pt x="5710639" y="2651207"/>
                  <a:pt x="5710424" y="2651595"/>
                </a:cubicBezTo>
                <a:cubicBezTo>
                  <a:pt x="5719004" y="2657705"/>
                  <a:pt x="5724510" y="2662168"/>
                  <a:pt x="5730444" y="2665853"/>
                </a:cubicBezTo>
                <a:cubicBezTo>
                  <a:pt x="5744748" y="2676040"/>
                  <a:pt x="5758618" y="2687000"/>
                  <a:pt x="5771136" y="2693206"/>
                </a:cubicBezTo>
                <a:cubicBezTo>
                  <a:pt x="5773782" y="2695633"/>
                  <a:pt x="5773566" y="2696020"/>
                  <a:pt x="5773566" y="2696020"/>
                </a:cubicBezTo>
                <a:cubicBezTo>
                  <a:pt x="5770059" y="2695148"/>
                  <a:pt x="5775134" y="2700386"/>
                  <a:pt x="5777349" y="2703587"/>
                </a:cubicBezTo>
                <a:cubicBezTo>
                  <a:pt x="5779994" y="2706013"/>
                  <a:pt x="5791651" y="2713773"/>
                  <a:pt x="5797372" y="2717847"/>
                </a:cubicBezTo>
                <a:cubicBezTo>
                  <a:pt x="5792513" y="2712220"/>
                  <a:pt x="5792513" y="2712220"/>
                  <a:pt x="5803953" y="2720368"/>
                </a:cubicBezTo>
                <a:cubicBezTo>
                  <a:pt x="5812535" y="2726478"/>
                  <a:pt x="5812535" y="2726478"/>
                  <a:pt x="5821978" y="2731037"/>
                </a:cubicBezTo>
                <a:cubicBezTo>
                  <a:pt x="5822193" y="2730649"/>
                  <a:pt x="5825053" y="2732687"/>
                  <a:pt x="5827914" y="2734723"/>
                </a:cubicBezTo>
                <a:cubicBezTo>
                  <a:pt x="5830774" y="2736760"/>
                  <a:pt x="5836495" y="2740834"/>
                  <a:pt x="5839355" y="2742871"/>
                </a:cubicBezTo>
                <a:cubicBezTo>
                  <a:pt x="5845076" y="2746946"/>
                  <a:pt x="5847936" y="2748982"/>
                  <a:pt x="5850796" y="2751019"/>
                </a:cubicBezTo>
                <a:cubicBezTo>
                  <a:pt x="5856517" y="2755093"/>
                  <a:pt x="5856517" y="2755093"/>
                  <a:pt x="5856948" y="2754316"/>
                </a:cubicBezTo>
                <a:cubicBezTo>
                  <a:pt x="5860238" y="2755578"/>
                  <a:pt x="5857809" y="2752763"/>
                  <a:pt x="5861100" y="2754025"/>
                </a:cubicBezTo>
                <a:cubicBezTo>
                  <a:pt x="5863961" y="2756062"/>
                  <a:pt x="5869682" y="2760137"/>
                  <a:pt x="5872542" y="2762173"/>
                </a:cubicBezTo>
                <a:cubicBezTo>
                  <a:pt x="5878047" y="2766635"/>
                  <a:pt x="5874973" y="2764987"/>
                  <a:pt x="5874758" y="2765375"/>
                </a:cubicBezTo>
                <a:cubicBezTo>
                  <a:pt x="5883121" y="2771873"/>
                  <a:pt x="5888196" y="2777112"/>
                  <a:pt x="5896993" y="2782835"/>
                </a:cubicBezTo>
                <a:cubicBezTo>
                  <a:pt x="5897208" y="2782447"/>
                  <a:pt x="5900068" y="2784483"/>
                  <a:pt x="5902930" y="2786520"/>
                </a:cubicBezTo>
                <a:cubicBezTo>
                  <a:pt x="5905789" y="2788558"/>
                  <a:pt x="5911511" y="2792631"/>
                  <a:pt x="5914372" y="2794669"/>
                </a:cubicBezTo>
                <a:cubicBezTo>
                  <a:pt x="5914802" y="2793893"/>
                  <a:pt x="5917661" y="2795930"/>
                  <a:pt x="5920522" y="2797967"/>
                </a:cubicBezTo>
                <a:cubicBezTo>
                  <a:pt x="5926028" y="2802429"/>
                  <a:pt x="5922952" y="2800779"/>
                  <a:pt x="5922736" y="2801169"/>
                </a:cubicBezTo>
                <a:cubicBezTo>
                  <a:pt x="5925597" y="2803205"/>
                  <a:pt x="5925597" y="2803205"/>
                  <a:pt x="5925597" y="2803205"/>
                </a:cubicBezTo>
                <a:cubicBezTo>
                  <a:pt x="5937037" y="2811353"/>
                  <a:pt x="5943836" y="2813486"/>
                  <a:pt x="5951771" y="2820762"/>
                </a:cubicBezTo>
                <a:cubicBezTo>
                  <a:pt x="5962781" y="2829686"/>
                  <a:pt x="5974869" y="2836670"/>
                  <a:pt x="5979943" y="2841908"/>
                </a:cubicBezTo>
                <a:cubicBezTo>
                  <a:pt x="5988525" y="2848020"/>
                  <a:pt x="5999751" y="2856555"/>
                  <a:pt x="6008762" y="2861889"/>
                </a:cubicBezTo>
                <a:lnTo>
                  <a:pt x="6020443" y="2870208"/>
                </a:lnTo>
                <a:lnTo>
                  <a:pt x="6019005" y="2879251"/>
                </a:lnTo>
                <a:cubicBezTo>
                  <a:pt x="6021016" y="2885152"/>
                  <a:pt x="6024622" y="2891617"/>
                  <a:pt x="6026189" y="2897667"/>
                </a:cubicBezTo>
                <a:cubicBezTo>
                  <a:pt x="6039145" y="2932776"/>
                  <a:pt x="6055658" y="2966705"/>
                  <a:pt x="6068612" y="3001816"/>
                </a:cubicBezTo>
                <a:cubicBezTo>
                  <a:pt x="6075922" y="3030043"/>
                  <a:pt x="6097463" y="3053540"/>
                  <a:pt x="6090539" y="3086498"/>
                </a:cubicBezTo>
                <a:cubicBezTo>
                  <a:pt x="6089699" y="3094441"/>
                  <a:pt x="6088596" y="3101376"/>
                  <a:pt x="6087007" y="3106902"/>
                </a:cubicBezTo>
                <a:lnTo>
                  <a:pt x="6083251" y="3113849"/>
                </a:lnTo>
                <a:lnTo>
                  <a:pt x="6085287" y="3116009"/>
                </a:lnTo>
                <a:cubicBezTo>
                  <a:pt x="6120990" y="3154346"/>
                  <a:pt x="6154372" y="3195307"/>
                  <a:pt x="6172917" y="3249925"/>
                </a:cubicBezTo>
                <a:cubicBezTo>
                  <a:pt x="6176628" y="3266729"/>
                  <a:pt x="6187754" y="3279334"/>
                  <a:pt x="6198885" y="3296139"/>
                </a:cubicBezTo>
                <a:cubicBezTo>
                  <a:pt x="6184047" y="3312945"/>
                  <a:pt x="6165500" y="3312946"/>
                  <a:pt x="6150663" y="3333952"/>
                </a:cubicBezTo>
                <a:cubicBezTo>
                  <a:pt x="6139536" y="3352858"/>
                  <a:pt x="6120064" y="3364411"/>
                  <a:pt x="6098735" y="3367563"/>
                </a:cubicBezTo>
                <a:lnTo>
                  <a:pt x="6067910" y="3365946"/>
                </a:lnTo>
                <a:lnTo>
                  <a:pt x="6075856" y="3388917"/>
                </a:lnTo>
                <a:cubicBezTo>
                  <a:pt x="6082715" y="3406072"/>
                  <a:pt x="6090617" y="3422607"/>
                  <a:pt x="6100393" y="3437970"/>
                </a:cubicBezTo>
                <a:cubicBezTo>
                  <a:pt x="6101436" y="3442002"/>
                  <a:pt x="6104570" y="3454100"/>
                  <a:pt x="6102056" y="3459314"/>
                </a:cubicBezTo>
                <a:lnTo>
                  <a:pt x="6099386" y="3460846"/>
                </a:lnTo>
                <a:lnTo>
                  <a:pt x="6079334" y="3445164"/>
                </a:lnTo>
                <a:cubicBezTo>
                  <a:pt x="6070175" y="3437442"/>
                  <a:pt x="6060735" y="3429337"/>
                  <a:pt x="6050878" y="3421944"/>
                </a:cubicBezTo>
                <a:cubicBezTo>
                  <a:pt x="6041876" y="3416555"/>
                  <a:pt x="6033427" y="3410218"/>
                  <a:pt x="6026132" y="3408838"/>
                </a:cubicBezTo>
                <a:cubicBezTo>
                  <a:pt x="6025578" y="3409787"/>
                  <a:pt x="6022207" y="3408623"/>
                  <a:pt x="6024470" y="3411684"/>
                </a:cubicBezTo>
                <a:cubicBezTo>
                  <a:pt x="6029547" y="3416857"/>
                  <a:pt x="6035733" y="3420133"/>
                  <a:pt x="6031255" y="3420867"/>
                </a:cubicBezTo>
                <a:cubicBezTo>
                  <a:pt x="6030146" y="3422765"/>
                  <a:pt x="6025067" y="3417590"/>
                  <a:pt x="6022252" y="3415479"/>
                </a:cubicBezTo>
                <a:cubicBezTo>
                  <a:pt x="6019435" y="3413366"/>
                  <a:pt x="6016620" y="3411253"/>
                  <a:pt x="6010988" y="3407028"/>
                </a:cubicBezTo>
                <a:cubicBezTo>
                  <a:pt x="6008171" y="3404916"/>
                  <a:pt x="6002539" y="3400691"/>
                  <a:pt x="5996906" y="3396466"/>
                </a:cubicBezTo>
                <a:cubicBezTo>
                  <a:pt x="5996352" y="3397414"/>
                  <a:pt x="5995797" y="3398362"/>
                  <a:pt x="5995243" y="3399311"/>
                </a:cubicBezTo>
                <a:cubicBezTo>
                  <a:pt x="5998060" y="3401424"/>
                  <a:pt x="6000876" y="3403536"/>
                  <a:pt x="6006508" y="3407760"/>
                </a:cubicBezTo>
                <a:cubicBezTo>
                  <a:pt x="6014956" y="3414099"/>
                  <a:pt x="6017218" y="3417160"/>
                  <a:pt x="6012738" y="3417894"/>
                </a:cubicBezTo>
                <a:cubicBezTo>
                  <a:pt x="6020057" y="3422700"/>
                  <a:pt x="6025977" y="3428165"/>
                  <a:pt x="6031898" y="3433630"/>
                </a:cubicBezTo>
                <a:lnTo>
                  <a:pt x="6049666" y="3448224"/>
                </a:lnTo>
                <a:lnTo>
                  <a:pt x="6037110" y="3442297"/>
                </a:lnTo>
                <a:lnTo>
                  <a:pt x="6032496" y="3439537"/>
                </a:lnTo>
                <a:cubicBezTo>
                  <a:pt x="6012783" y="3424749"/>
                  <a:pt x="5995887" y="3412074"/>
                  <a:pt x="5978990" y="3399398"/>
                </a:cubicBezTo>
                <a:cubicBezTo>
                  <a:pt x="5967725" y="3390948"/>
                  <a:pt x="5957015" y="3381549"/>
                  <a:pt x="5946903" y="3378057"/>
                </a:cubicBezTo>
                <a:cubicBezTo>
                  <a:pt x="5946903" y="3378057"/>
                  <a:pt x="5944087" y="3375946"/>
                  <a:pt x="5941270" y="3373834"/>
                </a:cubicBezTo>
                <a:cubicBezTo>
                  <a:pt x="5928853" y="3360425"/>
                  <a:pt x="5912556" y="3353658"/>
                  <a:pt x="5899029" y="3342146"/>
                </a:cubicBezTo>
                <a:cubicBezTo>
                  <a:pt x="5885502" y="3330633"/>
                  <a:pt x="5871422" y="3320072"/>
                  <a:pt x="5856786" y="3310457"/>
                </a:cubicBezTo>
                <a:cubicBezTo>
                  <a:pt x="5812881" y="3281615"/>
                  <a:pt x="5774564" y="3250143"/>
                  <a:pt x="5731767" y="3219404"/>
                </a:cubicBezTo>
                <a:cubicBezTo>
                  <a:pt x="5731767" y="3219404"/>
                  <a:pt x="5732322" y="3218457"/>
                  <a:pt x="5729504" y="3216343"/>
                </a:cubicBezTo>
                <a:cubicBezTo>
                  <a:pt x="5733430" y="3216558"/>
                  <a:pt x="5735692" y="3219620"/>
                  <a:pt x="5741323" y="3223845"/>
                </a:cubicBezTo>
                <a:cubicBezTo>
                  <a:pt x="5744140" y="3225958"/>
                  <a:pt x="5744695" y="3225009"/>
                  <a:pt x="5744695" y="3225009"/>
                </a:cubicBezTo>
                <a:cubicBezTo>
                  <a:pt x="5745249" y="3224060"/>
                  <a:pt x="5746357" y="3222164"/>
                  <a:pt x="5742987" y="3220999"/>
                </a:cubicBezTo>
                <a:cubicBezTo>
                  <a:pt x="5740171" y="3218886"/>
                  <a:pt x="5738464" y="3214876"/>
                  <a:pt x="5735647" y="3212765"/>
                </a:cubicBezTo>
                <a:cubicBezTo>
                  <a:pt x="5718196" y="3201038"/>
                  <a:pt x="5705778" y="3187629"/>
                  <a:pt x="5688881" y="3174955"/>
                </a:cubicBezTo>
                <a:cubicBezTo>
                  <a:pt x="5638190" y="3136929"/>
                  <a:pt x="5584684" y="3096792"/>
                  <a:pt x="5533993" y="3058766"/>
                </a:cubicBezTo>
                <a:cubicBezTo>
                  <a:pt x="5517097" y="3046092"/>
                  <a:pt x="5503570" y="3034579"/>
                  <a:pt x="5497893" y="3023499"/>
                </a:cubicBezTo>
                <a:cubicBezTo>
                  <a:pt x="5501818" y="3023714"/>
                  <a:pt x="5507451" y="3027940"/>
                  <a:pt x="5510821" y="3029104"/>
                </a:cubicBezTo>
                <a:cubicBezTo>
                  <a:pt x="5528827" y="3039880"/>
                  <a:pt x="5534459" y="3044105"/>
                  <a:pt x="5536765" y="3054024"/>
                </a:cubicBezTo>
                <a:cubicBezTo>
                  <a:pt x="5538472" y="3058034"/>
                  <a:pt x="5541289" y="3060146"/>
                  <a:pt x="5544659" y="3061310"/>
                </a:cubicBezTo>
                <a:cubicBezTo>
                  <a:pt x="5554215" y="3065749"/>
                  <a:pt x="5564927" y="3075148"/>
                  <a:pt x="5573375" y="3081485"/>
                </a:cubicBezTo>
                <a:cubicBezTo>
                  <a:pt x="5590271" y="3094160"/>
                  <a:pt x="5604353" y="3104723"/>
                  <a:pt x="5622913" y="3114552"/>
                </a:cubicBezTo>
                <a:cubicBezTo>
                  <a:pt x="5629099" y="3117829"/>
                  <a:pt x="5640917" y="3125331"/>
                  <a:pt x="5643179" y="3128391"/>
                </a:cubicBezTo>
                <a:cubicBezTo>
                  <a:pt x="5652782" y="3139688"/>
                  <a:pt x="5667971" y="3148353"/>
                  <a:pt x="5675310" y="3156588"/>
                </a:cubicBezTo>
                <a:cubicBezTo>
                  <a:pt x="5680388" y="3161761"/>
                  <a:pt x="5686020" y="3165985"/>
                  <a:pt x="5692206" y="3169262"/>
                </a:cubicBezTo>
                <a:cubicBezTo>
                  <a:pt x="5704581" y="3175815"/>
                  <a:pt x="5713030" y="3182152"/>
                  <a:pt x="5723186" y="3192501"/>
                </a:cubicBezTo>
                <a:cubicBezTo>
                  <a:pt x="5731079" y="3199787"/>
                  <a:pt x="5736712" y="3204011"/>
                  <a:pt x="5746270" y="3208453"/>
                </a:cubicBezTo>
                <a:cubicBezTo>
                  <a:pt x="5763121" y="3214272"/>
                  <a:pt x="5783388" y="3228111"/>
                  <a:pt x="5802547" y="3243846"/>
                </a:cubicBezTo>
                <a:cubicBezTo>
                  <a:pt x="5808179" y="3248072"/>
                  <a:pt x="5813258" y="3253245"/>
                  <a:pt x="5815519" y="3256307"/>
                </a:cubicBezTo>
                <a:cubicBezTo>
                  <a:pt x="5827382" y="3270663"/>
                  <a:pt x="5840909" y="3282174"/>
                  <a:pt x="5854990" y="3292737"/>
                </a:cubicBezTo>
                <a:cubicBezTo>
                  <a:pt x="5869071" y="3303300"/>
                  <a:pt x="5885967" y="3315975"/>
                  <a:pt x="5900049" y="3326536"/>
                </a:cubicBezTo>
                <a:cubicBezTo>
                  <a:pt x="5916945" y="3339211"/>
                  <a:pt x="5937212" y="3353050"/>
                  <a:pt x="5955773" y="3362880"/>
                </a:cubicBezTo>
                <a:cubicBezTo>
                  <a:pt x="5961405" y="3367106"/>
                  <a:pt x="5967038" y="3371331"/>
                  <a:pt x="5969853" y="3373444"/>
                </a:cubicBezTo>
                <a:cubicBezTo>
                  <a:pt x="5978302" y="3379781"/>
                  <a:pt x="5981672" y="3380945"/>
                  <a:pt x="5985597" y="3381160"/>
                </a:cubicBezTo>
                <a:cubicBezTo>
                  <a:pt x="5965330" y="3367321"/>
                  <a:pt x="5952913" y="3353912"/>
                  <a:pt x="5936015" y="3341237"/>
                </a:cubicBezTo>
                <a:cubicBezTo>
                  <a:pt x="5914041" y="3323389"/>
                  <a:pt x="5892065" y="3305541"/>
                  <a:pt x="5873461" y="3288855"/>
                </a:cubicBezTo>
                <a:cubicBezTo>
                  <a:pt x="5859934" y="3277344"/>
                  <a:pt x="5846408" y="3265833"/>
                  <a:pt x="5832882" y="3254321"/>
                </a:cubicBezTo>
                <a:cubicBezTo>
                  <a:pt x="5816539" y="3240698"/>
                  <a:pt x="5801349" y="3232034"/>
                  <a:pt x="5787823" y="3220521"/>
                </a:cubicBezTo>
                <a:cubicBezTo>
                  <a:pt x="5777113" y="3211123"/>
                  <a:pt x="5767001" y="3207631"/>
                  <a:pt x="5752921" y="3197069"/>
                </a:cubicBezTo>
                <a:cubicBezTo>
                  <a:pt x="5745026" y="3189783"/>
                  <a:pt x="5733208" y="3182281"/>
                  <a:pt x="5721943" y="3173830"/>
                </a:cubicBezTo>
                <a:cubicBezTo>
                  <a:pt x="5719127" y="3171718"/>
                  <a:pt x="5719127" y="3171718"/>
                  <a:pt x="5716311" y="3169605"/>
                </a:cubicBezTo>
                <a:cubicBezTo>
                  <a:pt x="5702275" y="3165899"/>
                  <a:pt x="5688749" y="3154388"/>
                  <a:pt x="5675776" y="3141928"/>
                </a:cubicBezTo>
                <a:cubicBezTo>
                  <a:pt x="5665620" y="3131580"/>
                  <a:pt x="5653801" y="3124079"/>
                  <a:pt x="5644201" y="3112783"/>
                </a:cubicBezTo>
                <a:cubicBezTo>
                  <a:pt x="5644201" y="3112783"/>
                  <a:pt x="5641383" y="3110671"/>
                  <a:pt x="5638012" y="3109507"/>
                </a:cubicBezTo>
                <a:cubicBezTo>
                  <a:pt x="5634642" y="3108343"/>
                  <a:pt x="5631826" y="3106230"/>
                  <a:pt x="5629010" y="3104118"/>
                </a:cubicBezTo>
                <a:cubicBezTo>
                  <a:pt x="5601402" y="3082044"/>
                  <a:pt x="5571024" y="3064714"/>
                  <a:pt x="5543971" y="3041691"/>
                </a:cubicBezTo>
                <a:cubicBezTo>
                  <a:pt x="5532707" y="3033240"/>
                  <a:pt x="5525412" y="3031863"/>
                  <a:pt x="5517516" y="3024577"/>
                </a:cubicBezTo>
                <a:cubicBezTo>
                  <a:pt x="5509069" y="3018237"/>
                  <a:pt x="5497804" y="3009789"/>
                  <a:pt x="5489355" y="3003450"/>
                </a:cubicBezTo>
                <a:cubicBezTo>
                  <a:pt x="5471905" y="2991724"/>
                  <a:pt x="5460040" y="2977367"/>
                  <a:pt x="5444852" y="2968702"/>
                </a:cubicBezTo>
                <a:cubicBezTo>
                  <a:pt x="5439219" y="2964477"/>
                  <a:pt x="5436403" y="2962366"/>
                  <a:pt x="5433587" y="2960253"/>
                </a:cubicBezTo>
                <a:cubicBezTo>
                  <a:pt x="5430771" y="2958140"/>
                  <a:pt x="5428508" y="2955077"/>
                  <a:pt x="5424585" y="2954863"/>
                </a:cubicBezTo>
                <a:cubicBezTo>
                  <a:pt x="5424031" y="2955812"/>
                  <a:pt x="5425737" y="2959821"/>
                  <a:pt x="5428553" y="2961934"/>
                </a:cubicBezTo>
                <a:cubicBezTo>
                  <a:pt x="5436448" y="2969220"/>
                  <a:pt x="5443232" y="2978403"/>
                  <a:pt x="5454497" y="2986853"/>
                </a:cubicBezTo>
                <a:cubicBezTo>
                  <a:pt x="5460130" y="2991079"/>
                  <a:pt x="5459021" y="2992976"/>
                  <a:pt x="5464099" y="2998150"/>
                </a:cubicBezTo>
                <a:cubicBezTo>
                  <a:pt x="5448355" y="2990433"/>
                  <a:pt x="5434274" y="2979871"/>
                  <a:pt x="5419639" y="2970256"/>
                </a:cubicBezTo>
                <a:cubicBezTo>
                  <a:pt x="5407820" y="2962754"/>
                  <a:pt x="5398263" y="2958315"/>
                  <a:pt x="5386444" y="2950812"/>
                </a:cubicBezTo>
                <a:cubicBezTo>
                  <a:pt x="5383628" y="2948700"/>
                  <a:pt x="5376887" y="2946372"/>
                  <a:pt x="5378596" y="2950381"/>
                </a:cubicBezTo>
                <a:cubicBezTo>
                  <a:pt x="5380302" y="2954392"/>
                  <a:pt x="5386489" y="2957668"/>
                  <a:pt x="5389305" y="2959781"/>
                </a:cubicBezTo>
                <a:cubicBezTo>
                  <a:pt x="5409018" y="2974569"/>
                  <a:pt x="5425914" y="2987244"/>
                  <a:pt x="5445628" y="3002031"/>
                </a:cubicBezTo>
                <a:cubicBezTo>
                  <a:pt x="5479421" y="3027381"/>
                  <a:pt x="5511552" y="3055577"/>
                  <a:pt x="5539205" y="3084505"/>
                </a:cubicBezTo>
                <a:cubicBezTo>
                  <a:pt x="5549360" y="3094854"/>
                  <a:pt x="5563995" y="3104468"/>
                  <a:pt x="5574152" y="3114814"/>
                </a:cubicBezTo>
                <a:cubicBezTo>
                  <a:pt x="5584862" y="3124214"/>
                  <a:pt x="5599497" y="3133826"/>
                  <a:pt x="5614131" y="3143441"/>
                </a:cubicBezTo>
                <a:cubicBezTo>
                  <a:pt x="5626505" y="3149993"/>
                  <a:pt x="5643956" y="3161720"/>
                  <a:pt x="5658037" y="3172283"/>
                </a:cubicBezTo>
                <a:cubicBezTo>
                  <a:pt x="5680012" y="3190130"/>
                  <a:pt x="5703649" y="3205135"/>
                  <a:pt x="5724516" y="3224881"/>
                </a:cubicBezTo>
                <a:cubicBezTo>
                  <a:pt x="5726778" y="3227942"/>
                  <a:pt x="5729593" y="3230055"/>
                  <a:pt x="5732965" y="3231219"/>
                </a:cubicBezTo>
                <a:cubicBezTo>
                  <a:pt x="5757157" y="3245272"/>
                  <a:pt x="5778578" y="3264069"/>
                  <a:pt x="5801106" y="3280969"/>
                </a:cubicBezTo>
                <a:cubicBezTo>
                  <a:pt x="5827006" y="3299034"/>
                  <a:pt x="5850089" y="3314985"/>
                  <a:pt x="5874327" y="3335895"/>
                </a:cubicBezTo>
                <a:lnTo>
                  <a:pt x="5896602" y="3353123"/>
                </a:lnTo>
                <a:lnTo>
                  <a:pt x="5869190" y="3338282"/>
                </a:lnTo>
                <a:cubicBezTo>
                  <a:pt x="5847715" y="3329149"/>
                  <a:pt x="5825405" y="3324144"/>
                  <a:pt x="5802463" y="3320889"/>
                </a:cubicBezTo>
                <a:lnTo>
                  <a:pt x="5797202" y="3320339"/>
                </a:lnTo>
                <a:lnTo>
                  <a:pt x="5761392" y="3293477"/>
                </a:lnTo>
                <a:cubicBezTo>
                  <a:pt x="5763101" y="3297485"/>
                  <a:pt x="5767624" y="3303608"/>
                  <a:pt x="5773810" y="3306886"/>
                </a:cubicBezTo>
                <a:lnTo>
                  <a:pt x="5790861" y="3319676"/>
                </a:lnTo>
                <a:lnTo>
                  <a:pt x="5758188" y="3316259"/>
                </a:lnTo>
                <a:lnTo>
                  <a:pt x="5759849" y="3321706"/>
                </a:lnTo>
                <a:lnTo>
                  <a:pt x="5749198" y="3314346"/>
                </a:lnTo>
                <a:cubicBezTo>
                  <a:pt x="5745826" y="3313183"/>
                  <a:pt x="5740194" y="3308957"/>
                  <a:pt x="5735116" y="3303783"/>
                </a:cubicBezTo>
                <a:cubicBezTo>
                  <a:pt x="5733409" y="3299774"/>
                  <a:pt x="5727222" y="3296498"/>
                  <a:pt x="5724406" y="3294384"/>
                </a:cubicBezTo>
                <a:cubicBezTo>
                  <a:pt x="5718774" y="3290159"/>
                  <a:pt x="5716512" y="3287098"/>
                  <a:pt x="5715403" y="3288996"/>
                </a:cubicBezTo>
                <a:cubicBezTo>
                  <a:pt x="5714294" y="3290892"/>
                  <a:pt x="5717112" y="3293005"/>
                  <a:pt x="5722743" y="3297231"/>
                </a:cubicBezTo>
                <a:cubicBezTo>
                  <a:pt x="5731192" y="3303569"/>
                  <a:pt x="5739640" y="3309906"/>
                  <a:pt x="5745272" y="3314130"/>
                </a:cubicBezTo>
                <a:cubicBezTo>
                  <a:pt x="5756537" y="3322581"/>
                  <a:pt x="5757690" y="3327538"/>
                  <a:pt x="5750396" y="3326160"/>
                </a:cubicBezTo>
                <a:cubicBezTo>
                  <a:pt x="5750396" y="3326160"/>
                  <a:pt x="5749841" y="3327108"/>
                  <a:pt x="5749287" y="3328057"/>
                </a:cubicBezTo>
                <a:cubicBezTo>
                  <a:pt x="5737512" y="3327411"/>
                  <a:pt x="5737512" y="3327411"/>
                  <a:pt x="5714982" y="3310510"/>
                </a:cubicBezTo>
                <a:cubicBezTo>
                  <a:pt x="5714982" y="3310510"/>
                  <a:pt x="5712166" y="3308398"/>
                  <a:pt x="5712166" y="3308398"/>
                </a:cubicBezTo>
                <a:cubicBezTo>
                  <a:pt x="5702055" y="3304906"/>
                  <a:pt x="5693607" y="3298569"/>
                  <a:pt x="5686821" y="3289386"/>
                </a:cubicBezTo>
                <a:cubicBezTo>
                  <a:pt x="5681189" y="3285161"/>
                  <a:pt x="5678373" y="3283048"/>
                  <a:pt x="5672741" y="3278823"/>
                </a:cubicBezTo>
                <a:cubicBezTo>
                  <a:pt x="5669924" y="3276710"/>
                  <a:pt x="5663737" y="3273433"/>
                  <a:pt x="5662584" y="3268477"/>
                </a:cubicBezTo>
                <a:cubicBezTo>
                  <a:pt x="5656951" y="3264250"/>
                  <a:pt x="5647949" y="3258862"/>
                  <a:pt x="5642870" y="3253688"/>
                </a:cubicBezTo>
                <a:cubicBezTo>
                  <a:pt x="5631606" y="3245239"/>
                  <a:pt x="5622603" y="3239850"/>
                  <a:pt x="5616417" y="3236573"/>
                </a:cubicBezTo>
                <a:cubicBezTo>
                  <a:pt x="5606861" y="3232132"/>
                  <a:pt x="5598411" y="3225795"/>
                  <a:pt x="5591071" y="3217560"/>
                </a:cubicBezTo>
                <a:cubicBezTo>
                  <a:pt x="5585993" y="3212387"/>
                  <a:pt x="5575283" y="3202988"/>
                  <a:pt x="5566834" y="3196651"/>
                </a:cubicBezTo>
                <a:cubicBezTo>
                  <a:pt x="5563464" y="3195486"/>
                  <a:pt x="5557832" y="3191261"/>
                  <a:pt x="5556124" y="3187251"/>
                </a:cubicBezTo>
                <a:cubicBezTo>
                  <a:pt x="5553862" y="3184191"/>
                  <a:pt x="5551048" y="3182078"/>
                  <a:pt x="5547676" y="3180914"/>
                </a:cubicBezTo>
                <a:cubicBezTo>
                  <a:pt x="5531932" y="3173198"/>
                  <a:pt x="5516144" y="3158625"/>
                  <a:pt x="5502064" y="3148064"/>
                </a:cubicBezTo>
                <a:cubicBezTo>
                  <a:pt x="5500955" y="3149960"/>
                  <a:pt x="5503216" y="3153021"/>
                  <a:pt x="5497030" y="3149745"/>
                </a:cubicBezTo>
                <a:cubicBezTo>
                  <a:pt x="5494213" y="3147632"/>
                  <a:pt x="5488581" y="3143407"/>
                  <a:pt x="5492507" y="3143623"/>
                </a:cubicBezTo>
                <a:cubicBezTo>
                  <a:pt x="5486875" y="3139397"/>
                  <a:pt x="5481242" y="3135171"/>
                  <a:pt x="5475610" y="3130947"/>
                </a:cubicBezTo>
                <a:cubicBezTo>
                  <a:pt x="5475055" y="3131896"/>
                  <a:pt x="5476763" y="3135905"/>
                  <a:pt x="5470576" y="3132629"/>
                </a:cubicBezTo>
                <a:cubicBezTo>
                  <a:pt x="5467760" y="3130517"/>
                  <a:pt x="5465499" y="3127456"/>
                  <a:pt x="5466052" y="3126507"/>
                </a:cubicBezTo>
                <a:cubicBezTo>
                  <a:pt x="5460420" y="3122282"/>
                  <a:pt x="5454788" y="3118057"/>
                  <a:pt x="5451972" y="3115945"/>
                </a:cubicBezTo>
                <a:cubicBezTo>
                  <a:pt x="5448601" y="3114780"/>
                  <a:pt x="5450308" y="3118790"/>
                  <a:pt x="5444676" y="3114566"/>
                </a:cubicBezTo>
                <a:cubicBezTo>
                  <a:pt x="5441860" y="3112453"/>
                  <a:pt x="5435674" y="3109176"/>
                  <a:pt x="5433967" y="3105166"/>
                </a:cubicBezTo>
                <a:cubicBezTo>
                  <a:pt x="5428888" y="3099991"/>
                  <a:pt x="5418776" y="3096501"/>
                  <a:pt x="5413699" y="3091328"/>
                </a:cubicBezTo>
                <a:cubicBezTo>
                  <a:pt x="5406359" y="3083093"/>
                  <a:pt x="5400172" y="3079816"/>
                  <a:pt x="5394540" y="3075591"/>
                </a:cubicBezTo>
                <a:cubicBezTo>
                  <a:pt x="5389462" y="3070418"/>
                  <a:pt x="5386092" y="3069254"/>
                  <a:pt x="5380459" y="3065028"/>
                </a:cubicBezTo>
                <a:cubicBezTo>
                  <a:pt x="5370902" y="3060588"/>
                  <a:pt x="5356821" y="3050026"/>
                  <a:pt x="5346665" y="3039678"/>
                </a:cubicBezTo>
                <a:cubicBezTo>
                  <a:pt x="5338217" y="3033340"/>
                  <a:pt x="5328105" y="3029849"/>
                  <a:pt x="5317950" y="3019502"/>
                </a:cubicBezTo>
                <a:cubicBezTo>
                  <a:pt x="5317396" y="3020451"/>
                  <a:pt x="5307284" y="3016959"/>
                  <a:pt x="5303914" y="3015794"/>
                </a:cubicBezTo>
                <a:cubicBezTo>
                  <a:pt x="5290985" y="3010190"/>
                  <a:pt x="5290985" y="3010190"/>
                  <a:pt x="5284754" y="3000060"/>
                </a:cubicBezTo>
                <a:cubicBezTo>
                  <a:pt x="5282491" y="2996997"/>
                  <a:pt x="5280232" y="2993937"/>
                  <a:pt x="5283601" y="2995101"/>
                </a:cubicBezTo>
                <a:cubicBezTo>
                  <a:pt x="5286971" y="2996264"/>
                  <a:pt x="5287526" y="2995316"/>
                  <a:pt x="5293159" y="2999541"/>
                </a:cubicBezTo>
                <a:cubicBezTo>
                  <a:pt x="5301607" y="3005878"/>
                  <a:pt x="5310056" y="3012216"/>
                  <a:pt x="5318504" y="3018553"/>
                </a:cubicBezTo>
                <a:cubicBezTo>
                  <a:pt x="5329169" y="3021096"/>
                  <a:pt x="5341542" y="3027649"/>
                  <a:pt x="5358440" y="3040325"/>
                </a:cubicBezTo>
                <a:cubicBezTo>
                  <a:pt x="5364072" y="3044550"/>
                  <a:pt x="5369705" y="3048776"/>
                  <a:pt x="5375336" y="3052999"/>
                </a:cubicBezTo>
                <a:cubicBezTo>
                  <a:pt x="5402944" y="3075072"/>
                  <a:pt x="5432768" y="3093353"/>
                  <a:pt x="5461484" y="3113530"/>
                </a:cubicBezTo>
                <a:cubicBezTo>
                  <a:pt x="5464300" y="3115642"/>
                  <a:pt x="5468225" y="3115857"/>
                  <a:pt x="5474412" y="3119133"/>
                </a:cubicBezTo>
                <a:cubicBezTo>
                  <a:pt x="5458069" y="3105509"/>
                  <a:pt x="5441172" y="3092835"/>
                  <a:pt x="5427091" y="3082272"/>
                </a:cubicBezTo>
                <a:cubicBezTo>
                  <a:pt x="5427091" y="3082272"/>
                  <a:pt x="5427647" y="3081323"/>
                  <a:pt x="5427647" y="3081323"/>
                </a:cubicBezTo>
                <a:cubicBezTo>
                  <a:pt x="5444543" y="3093999"/>
                  <a:pt x="5461441" y="3106674"/>
                  <a:pt x="5475521" y="3117237"/>
                </a:cubicBezTo>
                <a:cubicBezTo>
                  <a:pt x="5492418" y="3129911"/>
                  <a:pt x="5506499" y="3140474"/>
                  <a:pt x="5520579" y="3151036"/>
                </a:cubicBezTo>
                <a:cubicBezTo>
                  <a:pt x="5523396" y="3153149"/>
                  <a:pt x="5529027" y="3157374"/>
                  <a:pt x="5532398" y="3158538"/>
                </a:cubicBezTo>
                <a:cubicBezTo>
                  <a:pt x="5539139" y="3160866"/>
                  <a:pt x="5538540" y="3154960"/>
                  <a:pt x="5549250" y="3164357"/>
                </a:cubicBezTo>
                <a:cubicBezTo>
                  <a:pt x="5557145" y="3171644"/>
                  <a:pt x="5564440" y="3173022"/>
                  <a:pt x="5572333" y="3180308"/>
                </a:cubicBezTo>
                <a:cubicBezTo>
                  <a:pt x="5577966" y="3184534"/>
                  <a:pt x="5586969" y="3189923"/>
                  <a:pt x="5591493" y="3196045"/>
                </a:cubicBezTo>
                <a:cubicBezTo>
                  <a:pt x="5593754" y="3199107"/>
                  <a:pt x="5597125" y="3200270"/>
                  <a:pt x="5602757" y="3204495"/>
                </a:cubicBezTo>
                <a:cubicBezTo>
                  <a:pt x="5601050" y="3200485"/>
                  <a:pt x="5595971" y="3195312"/>
                  <a:pt x="5596527" y="3194363"/>
                </a:cubicBezTo>
                <a:cubicBezTo>
                  <a:pt x="5594820" y="3190354"/>
                  <a:pt x="5598743" y="3190570"/>
                  <a:pt x="5604376" y="3194794"/>
                </a:cubicBezTo>
                <a:cubicBezTo>
                  <a:pt x="5610008" y="3199019"/>
                  <a:pt x="5618455" y="3205357"/>
                  <a:pt x="5620120" y="3202510"/>
                </a:cubicBezTo>
                <a:cubicBezTo>
                  <a:pt x="5620674" y="3201562"/>
                  <a:pt x="5626306" y="3205787"/>
                  <a:pt x="5629122" y="3207899"/>
                </a:cubicBezTo>
                <a:cubicBezTo>
                  <a:pt x="5641540" y="3221308"/>
                  <a:pt x="5657837" y="3228075"/>
                  <a:pt x="5669103" y="3236526"/>
                </a:cubicBezTo>
                <a:cubicBezTo>
                  <a:pt x="5672473" y="3237689"/>
                  <a:pt x="5675289" y="3239803"/>
                  <a:pt x="5675844" y="3238855"/>
                </a:cubicBezTo>
                <a:cubicBezTo>
                  <a:pt x="5676398" y="3237904"/>
                  <a:pt x="5674136" y="3234843"/>
                  <a:pt x="5671320" y="3232732"/>
                </a:cubicBezTo>
                <a:cubicBezTo>
                  <a:pt x="5658348" y="3220272"/>
                  <a:pt x="5645376" y="3207812"/>
                  <a:pt x="5636328" y="3195568"/>
                </a:cubicBezTo>
                <a:cubicBezTo>
                  <a:pt x="5631251" y="3190393"/>
                  <a:pt x="5627326" y="3190179"/>
                  <a:pt x="5626771" y="3191126"/>
                </a:cubicBezTo>
                <a:cubicBezTo>
                  <a:pt x="5625108" y="3193972"/>
                  <a:pt x="5621185" y="3193759"/>
                  <a:pt x="5611627" y="3189317"/>
                </a:cubicBezTo>
                <a:cubicBezTo>
                  <a:pt x="5608256" y="3188153"/>
                  <a:pt x="5605440" y="3186041"/>
                  <a:pt x="5602623" y="3183929"/>
                </a:cubicBezTo>
                <a:cubicBezTo>
                  <a:pt x="5595839" y="3174745"/>
                  <a:pt x="5580649" y="3166079"/>
                  <a:pt x="5573310" y="3157845"/>
                </a:cubicBezTo>
                <a:cubicBezTo>
                  <a:pt x="5568231" y="3152672"/>
                  <a:pt x="5562599" y="3148447"/>
                  <a:pt x="5554150" y="3142110"/>
                </a:cubicBezTo>
                <a:cubicBezTo>
                  <a:pt x="5548518" y="3137884"/>
                  <a:pt x="5544040" y="3138616"/>
                  <a:pt x="5540114" y="3138401"/>
                </a:cubicBezTo>
                <a:cubicBezTo>
                  <a:pt x="5532819" y="3137022"/>
                  <a:pt x="5521000" y="3129521"/>
                  <a:pt x="5517586" y="3121503"/>
                </a:cubicBezTo>
                <a:cubicBezTo>
                  <a:pt x="5518695" y="3119605"/>
                  <a:pt x="5516432" y="3116543"/>
                  <a:pt x="5514724" y="3112534"/>
                </a:cubicBezTo>
                <a:cubicBezTo>
                  <a:pt x="5515833" y="3110636"/>
                  <a:pt x="5510755" y="3105463"/>
                  <a:pt x="5502305" y="3099125"/>
                </a:cubicBezTo>
                <a:cubicBezTo>
                  <a:pt x="5496674" y="3094901"/>
                  <a:pt x="5491042" y="3090676"/>
                  <a:pt x="5486519" y="3084552"/>
                </a:cubicBezTo>
                <a:cubicBezTo>
                  <a:pt x="5478624" y="3077268"/>
                  <a:pt x="5469068" y="3072826"/>
                  <a:pt x="5461772" y="3071447"/>
                </a:cubicBezTo>
                <a:cubicBezTo>
                  <a:pt x="5449997" y="3070801"/>
                  <a:pt x="5433101" y="3058126"/>
                  <a:pt x="5417911" y="3049460"/>
                </a:cubicBezTo>
                <a:cubicBezTo>
                  <a:pt x="5411725" y="3046184"/>
                  <a:pt x="5407200" y="3040063"/>
                  <a:pt x="5399307" y="3032777"/>
                </a:cubicBezTo>
                <a:cubicBezTo>
                  <a:pt x="5390858" y="3026438"/>
                  <a:pt x="5383520" y="3018204"/>
                  <a:pt x="5378995" y="3012082"/>
                </a:cubicBezTo>
                <a:cubicBezTo>
                  <a:pt x="5364316" y="2995612"/>
                  <a:pt x="5361498" y="2993499"/>
                  <a:pt x="5347463" y="2989793"/>
                </a:cubicBezTo>
                <a:cubicBezTo>
                  <a:pt x="5344647" y="2987680"/>
                  <a:pt x="5343538" y="2989578"/>
                  <a:pt x="5340167" y="2988412"/>
                </a:cubicBezTo>
                <a:cubicBezTo>
                  <a:pt x="5326043" y="2970996"/>
                  <a:pt x="5311962" y="2960432"/>
                  <a:pt x="5295065" y="2947758"/>
                </a:cubicBezTo>
                <a:cubicBezTo>
                  <a:pt x="5283800" y="2939308"/>
                  <a:pt x="5275351" y="2932970"/>
                  <a:pt x="5264087" y="2924520"/>
                </a:cubicBezTo>
                <a:cubicBezTo>
                  <a:pt x="5241004" y="2908569"/>
                  <a:pt x="5220137" y="2888823"/>
                  <a:pt x="5194237" y="2870757"/>
                </a:cubicBezTo>
                <a:cubicBezTo>
                  <a:pt x="5185789" y="2864420"/>
                  <a:pt x="5185191" y="2858515"/>
                  <a:pt x="5175078" y="2855022"/>
                </a:cubicBezTo>
                <a:cubicBezTo>
                  <a:pt x="5165521" y="2850583"/>
                  <a:pt x="5158182" y="2842347"/>
                  <a:pt x="5151996" y="2839072"/>
                </a:cubicBezTo>
                <a:cubicBezTo>
                  <a:pt x="5143546" y="2832734"/>
                  <a:pt x="5135098" y="2826396"/>
                  <a:pt x="5126650" y="2820059"/>
                </a:cubicBezTo>
                <a:cubicBezTo>
                  <a:pt x="5119909" y="2817731"/>
                  <a:pt x="5124433" y="2823853"/>
                  <a:pt x="5120508" y="2823637"/>
                </a:cubicBezTo>
                <a:cubicBezTo>
                  <a:pt x="5109842" y="2821094"/>
                  <a:pt x="5098022" y="2813593"/>
                  <a:pt x="5085050" y="2801133"/>
                </a:cubicBezTo>
                <a:cubicBezTo>
                  <a:pt x="5082234" y="2799020"/>
                  <a:pt x="5082789" y="2798071"/>
                  <a:pt x="5077157" y="2793847"/>
                </a:cubicBezTo>
                <a:cubicBezTo>
                  <a:pt x="5074341" y="2791734"/>
                  <a:pt x="5070969" y="2790570"/>
                  <a:pt x="5069861" y="2792467"/>
                </a:cubicBezTo>
                <a:cubicBezTo>
                  <a:pt x="5069307" y="2793417"/>
                  <a:pt x="5068198" y="2795314"/>
                  <a:pt x="5073831" y="2799540"/>
                </a:cubicBezTo>
                <a:cubicBezTo>
                  <a:pt x="5082833" y="2804927"/>
                  <a:pt x="5090727" y="2812214"/>
                  <a:pt x="5096914" y="2815491"/>
                </a:cubicBezTo>
                <a:cubicBezTo>
                  <a:pt x="5108178" y="2823941"/>
                  <a:pt x="5112703" y="2830063"/>
                  <a:pt x="5121151" y="2836401"/>
                </a:cubicBezTo>
                <a:cubicBezTo>
                  <a:pt x="5126229" y="2841573"/>
                  <a:pt x="5127382" y="2846531"/>
                  <a:pt x="5126272" y="2848430"/>
                </a:cubicBezTo>
                <a:cubicBezTo>
                  <a:pt x="5130243" y="2855501"/>
                  <a:pt x="5129688" y="2856448"/>
                  <a:pt x="5139247" y="2860889"/>
                </a:cubicBezTo>
                <a:cubicBezTo>
                  <a:pt x="5151065" y="2868389"/>
                  <a:pt x="5162883" y="2875892"/>
                  <a:pt x="5175257" y="2882445"/>
                </a:cubicBezTo>
                <a:cubicBezTo>
                  <a:pt x="5178627" y="2883609"/>
                  <a:pt x="5183705" y="2888782"/>
                  <a:pt x="5189337" y="2893007"/>
                </a:cubicBezTo>
                <a:cubicBezTo>
                  <a:pt x="5192153" y="2895120"/>
                  <a:pt x="5191045" y="2897017"/>
                  <a:pt x="5193305" y="2900078"/>
                </a:cubicBezTo>
                <a:cubicBezTo>
                  <a:pt x="5197830" y="2906201"/>
                  <a:pt x="5191643" y="2902922"/>
                  <a:pt x="5187719" y="2902710"/>
                </a:cubicBezTo>
                <a:cubicBezTo>
                  <a:pt x="5183793" y="2902493"/>
                  <a:pt x="5175346" y="2896156"/>
                  <a:pt x="5168604" y="2893829"/>
                </a:cubicBezTo>
                <a:cubicBezTo>
                  <a:pt x="5165234" y="2892664"/>
                  <a:pt x="5165234" y="2892664"/>
                  <a:pt x="5164680" y="2893613"/>
                </a:cubicBezTo>
                <a:cubicBezTo>
                  <a:pt x="5164126" y="2894562"/>
                  <a:pt x="5166941" y="2896673"/>
                  <a:pt x="5169757" y="2898786"/>
                </a:cubicBezTo>
                <a:cubicBezTo>
                  <a:pt x="5178206" y="2905124"/>
                  <a:pt x="5188916" y="2914523"/>
                  <a:pt x="5198473" y="2918962"/>
                </a:cubicBezTo>
                <a:cubicBezTo>
                  <a:pt x="5199028" y="2918014"/>
                  <a:pt x="5201290" y="2921075"/>
                  <a:pt x="5201290" y="2921075"/>
                </a:cubicBezTo>
                <a:cubicBezTo>
                  <a:pt x="5206367" y="2926249"/>
                  <a:pt x="5200736" y="2922024"/>
                  <a:pt x="5200181" y="2922972"/>
                </a:cubicBezTo>
                <a:cubicBezTo>
                  <a:pt x="5196811" y="2921810"/>
                  <a:pt x="5195701" y="2923706"/>
                  <a:pt x="5201335" y="2927931"/>
                </a:cubicBezTo>
                <a:cubicBezTo>
                  <a:pt x="5206966" y="2932157"/>
                  <a:pt x="5212598" y="2936381"/>
                  <a:pt x="5221047" y="2942718"/>
                </a:cubicBezTo>
                <a:cubicBezTo>
                  <a:pt x="5211490" y="2938278"/>
                  <a:pt x="5203041" y="2931939"/>
                  <a:pt x="5194039" y="2926551"/>
                </a:cubicBezTo>
                <a:cubicBezTo>
                  <a:pt x="5187853" y="2923275"/>
                  <a:pt x="5187298" y="2924224"/>
                  <a:pt x="5189560" y="2927285"/>
                </a:cubicBezTo>
                <a:cubicBezTo>
                  <a:pt x="5190158" y="2933191"/>
                  <a:pt x="5189604" y="2934140"/>
                  <a:pt x="5177785" y="2926638"/>
                </a:cubicBezTo>
                <a:cubicBezTo>
                  <a:pt x="5174970" y="2924527"/>
                  <a:pt x="5169337" y="2920301"/>
                  <a:pt x="5166520" y="2918187"/>
                </a:cubicBezTo>
                <a:cubicBezTo>
                  <a:pt x="5165966" y="2919138"/>
                  <a:pt x="5165966" y="2919138"/>
                  <a:pt x="5165411" y="2920086"/>
                </a:cubicBezTo>
                <a:cubicBezTo>
                  <a:pt x="5165411" y="2920086"/>
                  <a:pt x="5164857" y="2921035"/>
                  <a:pt x="5164857" y="2921035"/>
                </a:cubicBezTo>
                <a:cubicBezTo>
                  <a:pt x="5185125" y="2934874"/>
                  <a:pt x="5196434" y="2950180"/>
                  <a:pt x="5216146" y="2964968"/>
                </a:cubicBezTo>
                <a:cubicBezTo>
                  <a:pt x="5227411" y="2973417"/>
                  <a:pt x="5237567" y="2983764"/>
                  <a:pt x="5247169" y="2995061"/>
                </a:cubicBezTo>
                <a:cubicBezTo>
                  <a:pt x="5246615" y="2996009"/>
                  <a:pt x="5252247" y="3000233"/>
                  <a:pt x="5251692" y="3001183"/>
                </a:cubicBezTo>
                <a:cubicBezTo>
                  <a:pt x="5250584" y="3003078"/>
                  <a:pt x="5244952" y="2998854"/>
                  <a:pt x="5242136" y="2996742"/>
                </a:cubicBezTo>
                <a:cubicBezTo>
                  <a:pt x="5233688" y="2990404"/>
                  <a:pt x="5225239" y="2984067"/>
                  <a:pt x="5216791" y="2977729"/>
                </a:cubicBezTo>
                <a:cubicBezTo>
                  <a:pt x="5213974" y="2975617"/>
                  <a:pt x="5211157" y="2973504"/>
                  <a:pt x="5210602" y="2974454"/>
                </a:cubicBezTo>
                <a:cubicBezTo>
                  <a:pt x="5210048" y="2975402"/>
                  <a:pt x="5209494" y="2976350"/>
                  <a:pt x="5212311" y="2978463"/>
                </a:cubicBezTo>
                <a:cubicBezTo>
                  <a:pt x="5217943" y="2982687"/>
                  <a:pt x="5219651" y="2986698"/>
                  <a:pt x="5228099" y="2993035"/>
                </a:cubicBezTo>
                <a:cubicBezTo>
                  <a:pt x="5236546" y="2999372"/>
                  <a:pt x="5244996" y="3005710"/>
                  <a:pt x="5253444" y="3012048"/>
                </a:cubicBezTo>
                <a:cubicBezTo>
                  <a:pt x="5258522" y="3017221"/>
                  <a:pt x="5254598" y="3017006"/>
                  <a:pt x="5254043" y="3017955"/>
                </a:cubicBezTo>
                <a:cubicBezTo>
                  <a:pt x="5253489" y="3018903"/>
                  <a:pt x="5252936" y="3019852"/>
                  <a:pt x="5252936" y="3019852"/>
                </a:cubicBezTo>
                <a:cubicBezTo>
                  <a:pt x="5235483" y="3008126"/>
                  <a:pt x="5224263" y="3006529"/>
                  <a:pt x="5207367" y="2993856"/>
                </a:cubicBezTo>
                <a:cubicBezTo>
                  <a:pt x="5173573" y="2968505"/>
                  <a:pt x="5144258" y="2942422"/>
                  <a:pt x="5109910" y="2918020"/>
                </a:cubicBezTo>
                <a:cubicBezTo>
                  <a:pt x="5103724" y="2914745"/>
                  <a:pt x="5096384" y="2906510"/>
                  <a:pt x="5094720" y="2909355"/>
                </a:cubicBezTo>
                <a:cubicBezTo>
                  <a:pt x="5089687" y="2911037"/>
                  <a:pt x="5102060" y="2917590"/>
                  <a:pt x="5107692" y="2921814"/>
                </a:cubicBezTo>
                <a:cubicBezTo>
                  <a:pt x="5119510" y="2929316"/>
                  <a:pt x="5129113" y="2940612"/>
                  <a:pt x="5140377" y="2949062"/>
                </a:cubicBezTo>
                <a:cubicBezTo>
                  <a:pt x="5152196" y="2956563"/>
                  <a:pt x="5166832" y="2966178"/>
                  <a:pt x="5176988" y="2976524"/>
                </a:cubicBezTo>
                <a:cubicBezTo>
                  <a:pt x="5195592" y="2993210"/>
                  <a:pt x="5215860" y="3007048"/>
                  <a:pt x="5232757" y="3019723"/>
                </a:cubicBezTo>
                <a:cubicBezTo>
                  <a:pt x="5268811" y="3048134"/>
                  <a:pt x="5300942" y="3076331"/>
                  <a:pt x="5321300" y="3103882"/>
                </a:cubicBezTo>
                <a:cubicBezTo>
                  <a:pt x="5330900" y="3115178"/>
                  <a:pt x="5342165" y="3123627"/>
                  <a:pt x="5353430" y="3132076"/>
                </a:cubicBezTo>
                <a:cubicBezTo>
                  <a:pt x="5356245" y="3134191"/>
                  <a:pt x="5365248" y="3139578"/>
                  <a:pt x="5364140" y="3141476"/>
                </a:cubicBezTo>
                <a:cubicBezTo>
                  <a:pt x="5361922" y="3145269"/>
                  <a:pt x="5354583" y="3137035"/>
                  <a:pt x="5351766" y="3134922"/>
                </a:cubicBezTo>
                <a:cubicBezTo>
                  <a:pt x="5303892" y="3099010"/>
                  <a:pt x="5256018" y="3063097"/>
                  <a:pt x="5205328" y="3025071"/>
                </a:cubicBezTo>
                <a:cubicBezTo>
                  <a:pt x="5188430" y="3012397"/>
                  <a:pt x="5174393" y="3008690"/>
                  <a:pt x="5157542" y="3002871"/>
                </a:cubicBezTo>
                <a:cubicBezTo>
                  <a:pt x="5157542" y="3002871"/>
                  <a:pt x="5156986" y="3003819"/>
                  <a:pt x="5156432" y="3004768"/>
                </a:cubicBezTo>
                <a:cubicBezTo>
                  <a:pt x="5160402" y="3011838"/>
                  <a:pt x="5162109" y="3015848"/>
                  <a:pt x="5163262" y="3020807"/>
                </a:cubicBezTo>
                <a:cubicBezTo>
                  <a:pt x="5161600" y="3023652"/>
                  <a:pt x="5168385" y="3032836"/>
                  <a:pt x="5176833" y="3039174"/>
                </a:cubicBezTo>
                <a:cubicBezTo>
                  <a:pt x="5199363" y="3056073"/>
                  <a:pt x="5195482" y="3062713"/>
                  <a:pt x="5195525" y="3069569"/>
                </a:cubicBezTo>
                <a:cubicBezTo>
                  <a:pt x="5194462" y="3078322"/>
                  <a:pt x="5205772" y="3093627"/>
                  <a:pt x="5217079" y="3108932"/>
                </a:cubicBezTo>
                <a:cubicBezTo>
                  <a:pt x="5218788" y="3112942"/>
                  <a:pt x="5224975" y="3116219"/>
                  <a:pt x="5227790" y="3118331"/>
                </a:cubicBezTo>
                <a:cubicBezTo>
                  <a:pt x="5239055" y="3126781"/>
                  <a:pt x="5250874" y="3134283"/>
                  <a:pt x="5257659" y="3143466"/>
                </a:cubicBezTo>
                <a:cubicBezTo>
                  <a:pt x="5259921" y="3146527"/>
                  <a:pt x="5262738" y="3148640"/>
                  <a:pt x="5268370" y="3152865"/>
                </a:cubicBezTo>
                <a:cubicBezTo>
                  <a:pt x="5276818" y="3159202"/>
                  <a:pt x="5285267" y="3165540"/>
                  <a:pt x="5290899" y="3169765"/>
                </a:cubicBezTo>
                <a:cubicBezTo>
                  <a:pt x="5304426" y="3181277"/>
                  <a:pt x="5319061" y="3190889"/>
                  <a:pt x="5331989" y="3196495"/>
                </a:cubicBezTo>
                <a:cubicBezTo>
                  <a:pt x="5342099" y="3199985"/>
                  <a:pt x="5352810" y="3209385"/>
                  <a:pt x="5359596" y="3218567"/>
                </a:cubicBezTo>
                <a:cubicBezTo>
                  <a:pt x="5371459" y="3232925"/>
                  <a:pt x="5391172" y="3247713"/>
                  <a:pt x="5403590" y="3261121"/>
                </a:cubicBezTo>
                <a:cubicBezTo>
                  <a:pt x="5405851" y="3264182"/>
                  <a:pt x="5457053" y="3294403"/>
                  <a:pt x="5457606" y="3293455"/>
                </a:cubicBezTo>
                <a:cubicBezTo>
                  <a:pt x="5465455" y="3293886"/>
                  <a:pt x="5477275" y="3301387"/>
                  <a:pt x="5485723" y="3307724"/>
                </a:cubicBezTo>
                <a:cubicBezTo>
                  <a:pt x="5494726" y="3313113"/>
                  <a:pt x="5501512" y="3322297"/>
                  <a:pt x="5508852" y="3330531"/>
                </a:cubicBezTo>
                <a:cubicBezTo>
                  <a:pt x="5508297" y="3331480"/>
                  <a:pt x="5507743" y="3332429"/>
                  <a:pt x="5510559" y="3334542"/>
                </a:cubicBezTo>
                <a:cubicBezTo>
                  <a:pt x="5527456" y="3347216"/>
                  <a:pt x="5536502" y="3359460"/>
                  <a:pt x="5550029" y="3370972"/>
                </a:cubicBezTo>
                <a:cubicBezTo>
                  <a:pt x="5557924" y="3378258"/>
                  <a:pt x="5562957" y="3376577"/>
                  <a:pt x="5570297" y="3384810"/>
                </a:cubicBezTo>
                <a:cubicBezTo>
                  <a:pt x="5573113" y="3386924"/>
                  <a:pt x="5598414" y="3399080"/>
                  <a:pt x="5602339" y="3399295"/>
                </a:cubicBezTo>
                <a:cubicBezTo>
                  <a:pt x="5605709" y="3400459"/>
                  <a:pt x="5609080" y="3401623"/>
                  <a:pt x="5612450" y="3402787"/>
                </a:cubicBezTo>
                <a:cubicBezTo>
                  <a:pt x="5628195" y="3410504"/>
                  <a:pt x="5639459" y="3418954"/>
                  <a:pt x="5648506" y="3431199"/>
                </a:cubicBezTo>
                <a:cubicBezTo>
                  <a:pt x="5650768" y="3434259"/>
                  <a:pt x="5653030" y="3437321"/>
                  <a:pt x="5658107" y="3442494"/>
                </a:cubicBezTo>
                <a:cubicBezTo>
                  <a:pt x="5657553" y="3443443"/>
                  <a:pt x="5659815" y="3446504"/>
                  <a:pt x="5659815" y="3446504"/>
                </a:cubicBezTo>
                <a:cubicBezTo>
                  <a:pt x="5673896" y="3457067"/>
                  <a:pt x="5683497" y="3468362"/>
                  <a:pt x="5695317" y="3475864"/>
                </a:cubicBezTo>
                <a:cubicBezTo>
                  <a:pt x="5707136" y="3483365"/>
                  <a:pt x="5718955" y="3490867"/>
                  <a:pt x="5728512" y="3495306"/>
                </a:cubicBezTo>
                <a:cubicBezTo>
                  <a:pt x="5747625" y="3504188"/>
                  <a:pt x="5756074" y="3510526"/>
                  <a:pt x="5767938" y="3524883"/>
                </a:cubicBezTo>
                <a:cubicBezTo>
                  <a:pt x="5772462" y="3531004"/>
                  <a:pt x="5778094" y="3535230"/>
                  <a:pt x="5786542" y="3541568"/>
                </a:cubicBezTo>
                <a:lnTo>
                  <a:pt x="5795997" y="3548660"/>
                </a:lnTo>
                <a:lnTo>
                  <a:pt x="5799257" y="3552318"/>
                </a:lnTo>
                <a:cubicBezTo>
                  <a:pt x="5800964" y="3556327"/>
                  <a:pt x="5806042" y="3561501"/>
                  <a:pt x="5799301" y="3559174"/>
                </a:cubicBezTo>
                <a:cubicBezTo>
                  <a:pt x="5795931" y="3558009"/>
                  <a:pt x="5794822" y="3559906"/>
                  <a:pt x="5792007" y="3557794"/>
                </a:cubicBezTo>
                <a:cubicBezTo>
                  <a:pt x="5786374" y="3553569"/>
                  <a:pt x="5780188" y="3550292"/>
                  <a:pt x="5777927" y="3547231"/>
                </a:cubicBezTo>
                <a:cubicBezTo>
                  <a:pt x="5767769" y="3536884"/>
                  <a:pt x="5757059" y="3527485"/>
                  <a:pt x="5746350" y="3518088"/>
                </a:cubicBezTo>
                <a:cubicBezTo>
                  <a:pt x="5739010" y="3509851"/>
                  <a:pt x="5738455" y="3510801"/>
                  <a:pt x="5731159" y="3509421"/>
                </a:cubicBezTo>
                <a:cubicBezTo>
                  <a:pt x="5730050" y="3511318"/>
                  <a:pt x="5725572" y="3512052"/>
                  <a:pt x="5719386" y="3508775"/>
                </a:cubicBezTo>
                <a:cubicBezTo>
                  <a:pt x="5710936" y="3502438"/>
                  <a:pt x="5704196" y="3500110"/>
                  <a:pt x="5692931" y="3491660"/>
                </a:cubicBezTo>
                <a:cubicBezTo>
                  <a:pt x="5687853" y="3486487"/>
                  <a:pt x="5678850" y="3481098"/>
                  <a:pt x="5670956" y="3473812"/>
                </a:cubicBezTo>
                <a:cubicBezTo>
                  <a:pt x="5665323" y="3469586"/>
                  <a:pt x="5664215" y="3471483"/>
                  <a:pt x="5663661" y="3472432"/>
                </a:cubicBezTo>
                <a:cubicBezTo>
                  <a:pt x="5662552" y="3474329"/>
                  <a:pt x="5664814" y="3477390"/>
                  <a:pt x="5667631" y="3479503"/>
                </a:cubicBezTo>
                <a:cubicBezTo>
                  <a:pt x="5673262" y="3483728"/>
                  <a:pt x="5673816" y="3482779"/>
                  <a:pt x="5676633" y="3484891"/>
                </a:cubicBezTo>
                <a:cubicBezTo>
                  <a:pt x="5691822" y="3493556"/>
                  <a:pt x="5702533" y="3502956"/>
                  <a:pt x="5708764" y="3513088"/>
                </a:cubicBezTo>
                <a:cubicBezTo>
                  <a:pt x="5710471" y="3517098"/>
                  <a:pt x="5703730" y="3514769"/>
                  <a:pt x="5708253" y="3520892"/>
                </a:cubicBezTo>
                <a:cubicBezTo>
                  <a:pt x="5716702" y="3527230"/>
                  <a:pt x="5725151" y="3533567"/>
                  <a:pt x="5733600" y="3539904"/>
                </a:cubicBezTo>
                <a:cubicBezTo>
                  <a:pt x="5738677" y="3545078"/>
                  <a:pt x="5748235" y="3549518"/>
                  <a:pt x="5755573" y="3557753"/>
                </a:cubicBezTo>
                <a:cubicBezTo>
                  <a:pt x="5762359" y="3566937"/>
                  <a:pt x="5767393" y="3565255"/>
                  <a:pt x="5775841" y="3571593"/>
                </a:cubicBezTo>
                <a:cubicBezTo>
                  <a:pt x="5800631" y="3591553"/>
                  <a:pt x="5824825" y="3605608"/>
                  <a:pt x="5846800" y="3623456"/>
                </a:cubicBezTo>
                <a:cubicBezTo>
                  <a:pt x="5858064" y="3631906"/>
                  <a:pt x="5866513" y="3638244"/>
                  <a:pt x="5877777" y="3646694"/>
                </a:cubicBezTo>
                <a:cubicBezTo>
                  <a:pt x="5894675" y="3659368"/>
                  <a:pt x="5908755" y="3669932"/>
                  <a:pt x="5928423" y="3677864"/>
                </a:cubicBezTo>
                <a:cubicBezTo>
                  <a:pt x="5930685" y="3680925"/>
                  <a:pt x="5929576" y="3682822"/>
                  <a:pt x="5932392" y="3684935"/>
                </a:cubicBezTo>
                <a:cubicBezTo>
                  <a:pt x="5940885" y="3698128"/>
                  <a:pt x="5943702" y="3700240"/>
                  <a:pt x="5962816" y="3709120"/>
                </a:cubicBezTo>
                <a:lnTo>
                  <a:pt x="5968331" y="3712041"/>
                </a:lnTo>
                <a:lnTo>
                  <a:pt x="5970061" y="3714396"/>
                </a:lnTo>
                <a:cubicBezTo>
                  <a:pt x="5984880" y="3732406"/>
                  <a:pt x="6001366" y="3749882"/>
                  <a:pt x="6020839" y="3766688"/>
                </a:cubicBezTo>
                <a:cubicBezTo>
                  <a:pt x="6048659" y="3787694"/>
                  <a:pt x="6070915" y="3816053"/>
                  <a:pt x="6091315" y="3847039"/>
                </a:cubicBezTo>
                <a:lnTo>
                  <a:pt x="6096922" y="3856116"/>
                </a:lnTo>
                <a:lnTo>
                  <a:pt x="6084222" y="3847949"/>
                </a:lnTo>
                <a:cubicBezTo>
                  <a:pt x="6049918" y="3830402"/>
                  <a:pt x="6014461" y="3807897"/>
                  <a:pt x="5980667" y="3782546"/>
                </a:cubicBezTo>
                <a:cubicBezTo>
                  <a:pt x="5960954" y="3767759"/>
                  <a:pt x="5944058" y="3755085"/>
                  <a:pt x="5924345" y="3740297"/>
                </a:cubicBezTo>
                <a:cubicBezTo>
                  <a:pt x="5921528" y="3738184"/>
                  <a:pt x="5916450" y="3733011"/>
                  <a:pt x="5912525" y="3732796"/>
                </a:cubicBezTo>
                <a:cubicBezTo>
                  <a:pt x="5908600" y="3732580"/>
                  <a:pt x="5913125" y="3738703"/>
                  <a:pt x="5915940" y="3740815"/>
                </a:cubicBezTo>
                <a:cubicBezTo>
                  <a:pt x="5926650" y="3750213"/>
                  <a:pt x="5933990" y="3758448"/>
                  <a:pt x="5944701" y="3767846"/>
                </a:cubicBezTo>
                <a:cubicBezTo>
                  <a:pt x="5958227" y="3779357"/>
                  <a:pt x="5972309" y="3789921"/>
                  <a:pt x="5984725" y="3803329"/>
                </a:cubicBezTo>
                <a:cubicBezTo>
                  <a:pt x="5978540" y="3800053"/>
                  <a:pt x="5977431" y="3801949"/>
                  <a:pt x="5971798" y="3797724"/>
                </a:cubicBezTo>
                <a:cubicBezTo>
                  <a:pt x="5960534" y="3789274"/>
                  <a:pt x="5950422" y="3785783"/>
                  <a:pt x="5941419" y="3780393"/>
                </a:cubicBezTo>
                <a:cubicBezTo>
                  <a:pt x="5938603" y="3778281"/>
                  <a:pt x="5934678" y="3778067"/>
                  <a:pt x="5934123" y="3779014"/>
                </a:cubicBezTo>
                <a:cubicBezTo>
                  <a:pt x="5935831" y="3783025"/>
                  <a:pt x="5939202" y="3784189"/>
                  <a:pt x="5942019" y="3786300"/>
                </a:cubicBezTo>
                <a:cubicBezTo>
                  <a:pt x="5944834" y="3788413"/>
                  <a:pt x="5947650" y="3790525"/>
                  <a:pt x="5953283" y="3794750"/>
                </a:cubicBezTo>
                <a:cubicBezTo>
                  <a:pt x="5966254" y="3807210"/>
                  <a:pt x="5982553" y="3813978"/>
                  <a:pt x="5998895" y="3827602"/>
                </a:cubicBezTo>
                <a:cubicBezTo>
                  <a:pt x="6007344" y="3833940"/>
                  <a:pt x="6018608" y="3842390"/>
                  <a:pt x="6027057" y="3848727"/>
                </a:cubicBezTo>
                <a:cubicBezTo>
                  <a:pt x="6036059" y="3854118"/>
                  <a:pt x="6040029" y="3861187"/>
                  <a:pt x="6051294" y="3869637"/>
                </a:cubicBezTo>
                <a:cubicBezTo>
                  <a:pt x="6080563" y="3888864"/>
                  <a:pt x="6106509" y="3913785"/>
                  <a:pt x="6135224" y="3933962"/>
                </a:cubicBezTo>
                <a:cubicBezTo>
                  <a:pt x="6138040" y="3936074"/>
                  <a:pt x="6140856" y="3938186"/>
                  <a:pt x="6143118" y="3941248"/>
                </a:cubicBezTo>
                <a:cubicBezTo>
                  <a:pt x="6145379" y="3944309"/>
                  <a:pt x="6148196" y="3946422"/>
                  <a:pt x="6148196" y="3946422"/>
                </a:cubicBezTo>
                <a:lnTo>
                  <a:pt x="6158748" y="3952738"/>
                </a:lnTo>
                <a:lnTo>
                  <a:pt x="6170136" y="3966251"/>
                </a:lnTo>
                <a:cubicBezTo>
                  <a:pt x="6176628" y="3971502"/>
                  <a:pt x="6184046" y="3974654"/>
                  <a:pt x="6195174" y="3976755"/>
                </a:cubicBezTo>
                <a:lnTo>
                  <a:pt x="6199917" y="3978154"/>
                </a:lnTo>
                <a:lnTo>
                  <a:pt x="6205877" y="3982016"/>
                </a:lnTo>
                <a:cubicBezTo>
                  <a:pt x="6212495" y="3987151"/>
                  <a:pt x="6218278" y="3992852"/>
                  <a:pt x="6222524" y="3999449"/>
                </a:cubicBezTo>
                <a:cubicBezTo>
                  <a:pt x="6225341" y="4001561"/>
                  <a:pt x="6225341" y="4001561"/>
                  <a:pt x="6228157" y="4003675"/>
                </a:cubicBezTo>
                <a:lnTo>
                  <a:pt x="6240586" y="4012998"/>
                </a:lnTo>
                <a:lnTo>
                  <a:pt x="6232264" y="4039775"/>
                </a:lnTo>
                <a:cubicBezTo>
                  <a:pt x="6224849" y="4052379"/>
                  <a:pt x="6235975" y="4069185"/>
                  <a:pt x="6247101" y="4064982"/>
                </a:cubicBezTo>
                <a:cubicBezTo>
                  <a:pt x="6299031" y="4043975"/>
                  <a:pt x="6310160" y="4094391"/>
                  <a:pt x="6336124" y="4119601"/>
                </a:cubicBezTo>
                <a:cubicBezTo>
                  <a:pt x="6354667" y="4140608"/>
                  <a:pt x="6369506" y="4161612"/>
                  <a:pt x="6384342" y="4182620"/>
                </a:cubicBezTo>
                <a:cubicBezTo>
                  <a:pt x="6406599" y="4224634"/>
                  <a:pt x="6399180" y="4241439"/>
                  <a:pt x="6358378" y="4245639"/>
                </a:cubicBezTo>
                <a:cubicBezTo>
                  <a:pt x="6347250" y="4249842"/>
                  <a:pt x="6339831" y="4245639"/>
                  <a:pt x="6332414" y="4258243"/>
                </a:cubicBezTo>
                <a:cubicBezTo>
                  <a:pt x="6313868" y="4304459"/>
                  <a:pt x="6276777" y="4325464"/>
                  <a:pt x="6239685" y="4296054"/>
                </a:cubicBezTo>
                <a:cubicBezTo>
                  <a:pt x="6172917" y="4249842"/>
                  <a:pt x="6106153" y="4203626"/>
                  <a:pt x="6061642" y="4128002"/>
                </a:cubicBezTo>
                <a:cubicBezTo>
                  <a:pt x="6050514" y="4106996"/>
                  <a:pt x="6039388" y="4085991"/>
                  <a:pt x="6020839" y="4077587"/>
                </a:cubicBezTo>
                <a:cubicBezTo>
                  <a:pt x="5935528" y="4035575"/>
                  <a:pt x="5865053" y="3964150"/>
                  <a:pt x="5798288" y="3896929"/>
                </a:cubicBezTo>
                <a:lnTo>
                  <a:pt x="5786158" y="3884415"/>
                </a:lnTo>
                <a:lnTo>
                  <a:pt x="5776155" y="3893232"/>
                </a:lnTo>
                <a:cubicBezTo>
                  <a:pt x="5765636" y="3898782"/>
                  <a:pt x="5755478" y="3893126"/>
                  <a:pt x="5743556" y="3880664"/>
                </a:cubicBezTo>
                <a:lnTo>
                  <a:pt x="5701894" y="3841647"/>
                </a:lnTo>
                <a:lnTo>
                  <a:pt x="5672176" y="3846514"/>
                </a:lnTo>
                <a:cubicBezTo>
                  <a:pt x="5653631" y="3850714"/>
                  <a:pt x="5635084" y="3838111"/>
                  <a:pt x="5620246" y="3821306"/>
                </a:cubicBezTo>
                <a:cubicBezTo>
                  <a:pt x="5616538" y="3812902"/>
                  <a:pt x="5609120" y="3808701"/>
                  <a:pt x="5601699" y="3817105"/>
                </a:cubicBezTo>
                <a:lnTo>
                  <a:pt x="5601701" y="3822079"/>
                </a:lnTo>
                <a:lnTo>
                  <a:pt x="5633563" y="3855295"/>
                </a:lnTo>
                <a:cubicBezTo>
                  <a:pt x="5642470" y="3864555"/>
                  <a:pt x="5649425" y="3874679"/>
                  <a:pt x="5654461" y="3885319"/>
                </a:cubicBezTo>
                <a:cubicBezTo>
                  <a:pt x="5655699" y="3889688"/>
                  <a:pt x="5656939" y="3894056"/>
                  <a:pt x="5658178" y="3898424"/>
                </a:cubicBezTo>
                <a:lnTo>
                  <a:pt x="5666613" y="3907431"/>
                </a:lnTo>
                <a:cubicBezTo>
                  <a:pt x="5687013" y="3931590"/>
                  <a:pt x="5705559" y="3957850"/>
                  <a:pt x="5720396" y="3989359"/>
                </a:cubicBezTo>
                <a:cubicBezTo>
                  <a:pt x="5813125" y="4014565"/>
                  <a:pt x="5853926" y="4119601"/>
                  <a:pt x="5931822" y="4170016"/>
                </a:cubicBezTo>
                <a:cubicBezTo>
                  <a:pt x="5935528" y="4174217"/>
                  <a:pt x="5939238" y="4174217"/>
                  <a:pt x="5942949" y="4178417"/>
                </a:cubicBezTo>
                <a:cubicBezTo>
                  <a:pt x="5954076" y="4199426"/>
                  <a:pt x="5987460" y="4212028"/>
                  <a:pt x="5968912" y="4245640"/>
                </a:cubicBezTo>
                <a:cubicBezTo>
                  <a:pt x="5950365" y="4279249"/>
                  <a:pt x="5924402" y="4258243"/>
                  <a:pt x="5902147" y="4249842"/>
                </a:cubicBezTo>
                <a:cubicBezTo>
                  <a:pt x="5868764" y="4241439"/>
                  <a:pt x="5839091" y="4220433"/>
                  <a:pt x="5816835" y="4191022"/>
                </a:cubicBezTo>
                <a:cubicBezTo>
                  <a:pt x="5772324" y="4146908"/>
                  <a:pt x="5719467" y="4116973"/>
                  <a:pt x="5670785" y="4081720"/>
                </a:cubicBezTo>
                <a:lnTo>
                  <a:pt x="5633513" y="4051679"/>
                </a:lnTo>
                <a:lnTo>
                  <a:pt x="5632591" y="4064493"/>
                </a:lnTo>
                <a:cubicBezTo>
                  <a:pt x="5631686" y="4072585"/>
                  <a:pt x="5630173" y="4080386"/>
                  <a:pt x="5627135" y="4087834"/>
                </a:cubicBezTo>
                <a:cubicBezTo>
                  <a:pt x="5594011" y="4158800"/>
                  <a:pt x="5666350" y="4123788"/>
                  <a:pt x="5673069" y="4152202"/>
                </a:cubicBezTo>
                <a:cubicBezTo>
                  <a:pt x="5679533" y="4163294"/>
                  <a:pt x="5688616" y="4169238"/>
                  <a:pt x="5695077" y="4180327"/>
                </a:cubicBezTo>
                <a:cubicBezTo>
                  <a:pt x="5723548" y="4219542"/>
                  <a:pt x="5751056" y="4254700"/>
                  <a:pt x="5794556" y="4276301"/>
                </a:cubicBezTo>
                <a:cubicBezTo>
                  <a:pt x="5808179" y="4285215"/>
                  <a:pt x="5815604" y="4300366"/>
                  <a:pt x="5829227" y="4309281"/>
                </a:cubicBezTo>
                <a:cubicBezTo>
                  <a:pt x="5884690" y="4349002"/>
                  <a:pt x="5885278" y="4448891"/>
                  <a:pt x="5956729" y="4475058"/>
                </a:cubicBezTo>
                <a:cubicBezTo>
                  <a:pt x="5961271" y="4478029"/>
                  <a:pt x="5966776" y="4485062"/>
                  <a:pt x="5964150" y="4490207"/>
                </a:cubicBezTo>
                <a:cubicBezTo>
                  <a:pt x="5954884" y="4532179"/>
                  <a:pt x="5990258" y="4551893"/>
                  <a:pt x="6005102" y="4582192"/>
                </a:cubicBezTo>
                <a:cubicBezTo>
                  <a:pt x="6012523" y="4597343"/>
                  <a:pt x="6028070" y="4614377"/>
                  <a:pt x="6013742" y="4618728"/>
                </a:cubicBezTo>
                <a:cubicBezTo>
                  <a:pt x="5984128" y="4623366"/>
                  <a:pt x="5975817" y="4669396"/>
                  <a:pt x="5942362" y="4657800"/>
                </a:cubicBezTo>
                <a:cubicBezTo>
                  <a:pt x="5936862" y="4650768"/>
                  <a:pt x="5931360" y="4643738"/>
                  <a:pt x="5937562" y="4637503"/>
                </a:cubicBezTo>
                <a:cubicBezTo>
                  <a:pt x="5975745" y="4604158"/>
                  <a:pt x="5938709" y="4593649"/>
                  <a:pt x="5920542" y="4581760"/>
                </a:cubicBezTo>
                <a:cubicBezTo>
                  <a:pt x="5902373" y="4569874"/>
                  <a:pt x="5899493" y="4557695"/>
                  <a:pt x="5901858" y="4535223"/>
                </a:cubicBezTo>
                <a:cubicBezTo>
                  <a:pt x="5902300" y="4504636"/>
                  <a:pt x="5854004" y="4462737"/>
                  <a:pt x="5830850" y="4478468"/>
                </a:cubicBezTo>
                <a:cubicBezTo>
                  <a:pt x="5817484" y="4486875"/>
                  <a:pt x="5794329" y="4502606"/>
                  <a:pt x="5822540" y="4524497"/>
                </a:cubicBezTo>
                <a:cubicBezTo>
                  <a:pt x="5840709" y="4536384"/>
                  <a:pt x="5837385" y="4554797"/>
                  <a:pt x="5838604" y="4576179"/>
                </a:cubicBezTo>
                <a:cubicBezTo>
                  <a:pt x="5842959" y="4627067"/>
                  <a:pt x="5875971" y="4669254"/>
                  <a:pt x="5894654" y="4715791"/>
                </a:cubicBezTo>
                <a:cubicBezTo>
                  <a:pt x="5903997" y="4739057"/>
                  <a:pt x="5934313" y="4721153"/>
                  <a:pt x="5955102" y="4727894"/>
                </a:cubicBezTo>
                <a:cubicBezTo>
                  <a:pt x="6020090" y="4742971"/>
                  <a:pt x="6031351" y="4774358"/>
                  <a:pt x="5989146" y="4839380"/>
                </a:cubicBezTo>
                <a:cubicBezTo>
                  <a:pt x="5989146" y="4839380"/>
                  <a:pt x="5987483" y="4848586"/>
                  <a:pt x="5983902" y="4849672"/>
                </a:cubicBezTo>
                <a:cubicBezTo>
                  <a:pt x="6002069" y="4861561"/>
                  <a:pt x="6009936" y="4846122"/>
                  <a:pt x="6015178" y="4835827"/>
                </a:cubicBezTo>
                <a:cubicBezTo>
                  <a:pt x="6026625" y="4819300"/>
                  <a:pt x="6039291" y="4824157"/>
                  <a:pt x="6050296" y="4838217"/>
                </a:cubicBezTo>
                <a:cubicBezTo>
                  <a:pt x="6062258" y="4856341"/>
                  <a:pt x="6076143" y="4882580"/>
                  <a:pt x="6055611" y="4893165"/>
                </a:cubicBezTo>
                <a:cubicBezTo>
                  <a:pt x="6018132" y="4913243"/>
                  <a:pt x="6024851" y="4941660"/>
                  <a:pt x="6038735" y="4967899"/>
                </a:cubicBezTo>
                <a:cubicBezTo>
                  <a:pt x="6056202" y="4993052"/>
                  <a:pt x="6041430" y="5027991"/>
                  <a:pt x="6060557" y="5043940"/>
                </a:cubicBezTo>
                <a:cubicBezTo>
                  <a:pt x="6122480" y="5094749"/>
                  <a:pt x="6170336" y="5167237"/>
                  <a:pt x="6235843" y="5216963"/>
                </a:cubicBezTo>
                <a:cubicBezTo>
                  <a:pt x="6266676" y="5233706"/>
                  <a:pt x="6292263" y="5260744"/>
                  <a:pt x="6308069" y="5295104"/>
                </a:cubicBezTo>
                <a:cubicBezTo>
                  <a:pt x="6320991" y="5317284"/>
                  <a:pt x="6345620" y="5340262"/>
                  <a:pt x="6321766" y="5369257"/>
                </a:cubicBezTo>
                <a:cubicBezTo>
                  <a:pt x="6309838" y="5383756"/>
                  <a:pt x="6299029" y="5382687"/>
                  <a:pt x="6288602" y="5377151"/>
                </a:cubicBezTo>
                <a:lnTo>
                  <a:pt x="6280447" y="5371730"/>
                </a:lnTo>
                <a:lnTo>
                  <a:pt x="6265258" y="5359081"/>
                </a:lnTo>
                <a:cubicBezTo>
                  <a:pt x="6243927" y="5340293"/>
                  <a:pt x="6225261" y="5323850"/>
                  <a:pt x="6206596" y="5307410"/>
                </a:cubicBezTo>
                <a:cubicBezTo>
                  <a:pt x="6203929" y="5305060"/>
                  <a:pt x="6198597" y="5300364"/>
                  <a:pt x="6195315" y="5298914"/>
                </a:cubicBezTo>
                <a:cubicBezTo>
                  <a:pt x="6192648" y="5296565"/>
                  <a:pt x="6186699" y="5292765"/>
                  <a:pt x="6185467" y="5294561"/>
                </a:cubicBezTo>
                <a:lnTo>
                  <a:pt x="6186881" y="5297109"/>
                </a:lnTo>
                <a:lnTo>
                  <a:pt x="6136704" y="5264462"/>
                </a:lnTo>
                <a:lnTo>
                  <a:pt x="6107651" y="5242155"/>
                </a:lnTo>
                <a:lnTo>
                  <a:pt x="6088928" y="5222495"/>
                </a:lnTo>
                <a:lnTo>
                  <a:pt x="6066568" y="5201412"/>
                </a:lnTo>
                <a:lnTo>
                  <a:pt x="6038954" y="5163615"/>
                </a:lnTo>
                <a:lnTo>
                  <a:pt x="6011992" y="5153847"/>
                </a:lnTo>
                <a:lnTo>
                  <a:pt x="5976655" y="5125041"/>
                </a:lnTo>
                <a:cubicBezTo>
                  <a:pt x="5964757" y="5117441"/>
                  <a:pt x="5961474" y="5115992"/>
                  <a:pt x="5967008" y="5126630"/>
                </a:cubicBezTo>
                <a:cubicBezTo>
                  <a:pt x="5969058" y="5129876"/>
                  <a:pt x="5971724" y="5132226"/>
                  <a:pt x="5968441" y="5130775"/>
                </a:cubicBezTo>
                <a:cubicBezTo>
                  <a:pt x="5954493" y="5119930"/>
                  <a:pt x="5940343" y="5103143"/>
                  <a:pt x="5926597" y="5098239"/>
                </a:cubicBezTo>
                <a:lnTo>
                  <a:pt x="5943791" y="5117987"/>
                </a:lnTo>
                <a:lnTo>
                  <a:pt x="5879288" y="5072864"/>
                </a:lnTo>
                <a:cubicBezTo>
                  <a:pt x="5874745" y="5069893"/>
                  <a:pt x="5867582" y="5072067"/>
                  <a:pt x="5861378" y="5078301"/>
                </a:cubicBezTo>
                <a:lnTo>
                  <a:pt x="5860591" y="5090523"/>
                </a:lnTo>
                <a:lnTo>
                  <a:pt x="5845132" y="5079798"/>
                </a:lnTo>
                <a:cubicBezTo>
                  <a:pt x="5842465" y="5077450"/>
                  <a:pt x="5833849" y="5071303"/>
                  <a:pt x="5831799" y="5068055"/>
                </a:cubicBezTo>
                <a:cubicBezTo>
                  <a:pt x="5825649" y="5058315"/>
                  <a:pt x="5816417" y="5053066"/>
                  <a:pt x="5811700" y="5047469"/>
                </a:cubicBezTo>
                <a:cubicBezTo>
                  <a:pt x="5803701" y="5040424"/>
                  <a:pt x="5797753" y="5036625"/>
                  <a:pt x="5796520" y="5038421"/>
                </a:cubicBezTo>
                <a:cubicBezTo>
                  <a:pt x="5795287" y="5040217"/>
                  <a:pt x="5796720" y="5044362"/>
                  <a:pt x="5802054" y="5049059"/>
                </a:cubicBezTo>
                <a:cubicBezTo>
                  <a:pt x="5812103" y="5059353"/>
                  <a:pt x="5819485" y="5067297"/>
                  <a:pt x="5830152" y="5076691"/>
                </a:cubicBezTo>
                <a:cubicBezTo>
                  <a:pt x="5846150" y="5090783"/>
                  <a:pt x="5859482" y="5102528"/>
                  <a:pt x="5878148" y="5118968"/>
                </a:cubicBezTo>
                <a:cubicBezTo>
                  <a:pt x="5868916" y="5113719"/>
                  <a:pt x="5861532" y="5105775"/>
                  <a:pt x="5854967" y="5102873"/>
                </a:cubicBezTo>
                <a:cubicBezTo>
                  <a:pt x="5854350" y="5103772"/>
                  <a:pt x="5849018" y="5099075"/>
                  <a:pt x="5848401" y="5099973"/>
                </a:cubicBezTo>
                <a:cubicBezTo>
                  <a:pt x="5849834" y="5104116"/>
                  <a:pt x="5852501" y="5106467"/>
                  <a:pt x="5855168" y="5108815"/>
                </a:cubicBezTo>
                <a:cubicBezTo>
                  <a:pt x="5865833" y="5118210"/>
                  <a:pt x="5877115" y="5126706"/>
                  <a:pt x="5888397" y="5135202"/>
                </a:cubicBezTo>
                <a:lnTo>
                  <a:pt x="5904893" y="5149733"/>
                </a:lnTo>
                <a:lnTo>
                  <a:pt x="5905833" y="5158694"/>
                </a:lnTo>
                <a:lnTo>
                  <a:pt x="5876083" y="5134443"/>
                </a:lnTo>
                <a:cubicBezTo>
                  <a:pt x="5873417" y="5132095"/>
                  <a:pt x="5870752" y="5129747"/>
                  <a:pt x="5868085" y="5127398"/>
                </a:cubicBezTo>
                <a:cubicBezTo>
                  <a:pt x="5866235" y="5130092"/>
                  <a:pt x="5869103" y="5138382"/>
                  <a:pt x="5855155" y="5127536"/>
                </a:cubicBezTo>
                <a:cubicBezTo>
                  <a:pt x="5855155" y="5127536"/>
                  <a:pt x="5854539" y="5128435"/>
                  <a:pt x="5853923" y="5129334"/>
                </a:cubicBezTo>
                <a:cubicBezTo>
                  <a:pt x="5855973" y="5132581"/>
                  <a:pt x="5859254" y="5134029"/>
                  <a:pt x="5861305" y="5137277"/>
                </a:cubicBezTo>
                <a:cubicBezTo>
                  <a:pt x="5869305" y="5144324"/>
                  <a:pt x="5880586" y="5152820"/>
                  <a:pt x="5887969" y="5160764"/>
                </a:cubicBezTo>
                <a:cubicBezTo>
                  <a:pt x="5887969" y="5160764"/>
                  <a:pt x="5890019" y="5164012"/>
                  <a:pt x="5889404" y="5164910"/>
                </a:cubicBezTo>
                <a:cubicBezTo>
                  <a:pt x="5886737" y="5162561"/>
                  <a:pt x="5886120" y="5163459"/>
                  <a:pt x="5886120" y="5163459"/>
                </a:cubicBezTo>
                <a:cubicBezTo>
                  <a:pt x="5878121" y="5156412"/>
                  <a:pt x="5867455" y="5147017"/>
                  <a:pt x="5859456" y="5139972"/>
                </a:cubicBezTo>
                <a:cubicBezTo>
                  <a:pt x="5851457" y="5132927"/>
                  <a:pt x="5840792" y="5123531"/>
                  <a:pt x="5832792" y="5116485"/>
                </a:cubicBezTo>
                <a:cubicBezTo>
                  <a:pt x="5827459" y="5111788"/>
                  <a:pt x="5822126" y="5107090"/>
                  <a:pt x="5819459" y="5104740"/>
                </a:cubicBezTo>
                <a:cubicBezTo>
                  <a:pt x="5810228" y="5099491"/>
                  <a:pt x="5803663" y="5096590"/>
                  <a:pt x="5795046" y="5090442"/>
                </a:cubicBezTo>
                <a:cubicBezTo>
                  <a:pt x="5783764" y="5081946"/>
                  <a:pt x="5771866" y="5074348"/>
                  <a:pt x="5760585" y="5065850"/>
                </a:cubicBezTo>
                <a:cubicBezTo>
                  <a:pt x="5752586" y="5058805"/>
                  <a:pt x="5751969" y="5059702"/>
                  <a:pt x="5750737" y="5061500"/>
                </a:cubicBezTo>
                <a:cubicBezTo>
                  <a:pt x="5749504" y="5063295"/>
                  <a:pt x="5752170" y="5065643"/>
                  <a:pt x="5757503" y="5070341"/>
                </a:cubicBezTo>
                <a:cubicBezTo>
                  <a:pt x="5764886" y="5078286"/>
                  <a:pt x="5764886" y="5078286"/>
                  <a:pt x="5758320" y="5075383"/>
                </a:cubicBezTo>
                <a:cubicBezTo>
                  <a:pt x="5754421" y="5074832"/>
                  <a:pt x="5745806" y="5068685"/>
                  <a:pt x="5758521" y="5081325"/>
                </a:cubicBezTo>
                <a:cubicBezTo>
                  <a:pt x="5761188" y="5083674"/>
                  <a:pt x="5757289" y="5083123"/>
                  <a:pt x="5756673" y="5084021"/>
                </a:cubicBezTo>
                <a:cubicBezTo>
                  <a:pt x="5756673" y="5084021"/>
                  <a:pt x="5756673" y="5084021"/>
                  <a:pt x="5754006" y="5081671"/>
                </a:cubicBezTo>
                <a:cubicBezTo>
                  <a:pt x="5743541" y="5078220"/>
                  <a:pt x="5743541" y="5078220"/>
                  <a:pt x="5749691" y="5087958"/>
                </a:cubicBezTo>
                <a:cubicBezTo>
                  <a:pt x="5753792" y="5094453"/>
                  <a:pt x="5763842" y="5104745"/>
                  <a:pt x="5766709" y="5113036"/>
                </a:cubicBezTo>
                <a:cubicBezTo>
                  <a:pt x="5758093" y="5106887"/>
                  <a:pt x="5745377" y="5094246"/>
                  <a:pt x="5738195" y="5092242"/>
                </a:cubicBezTo>
                <a:cubicBezTo>
                  <a:pt x="5738195" y="5092242"/>
                  <a:pt x="5737579" y="5093141"/>
                  <a:pt x="5740246" y="5095490"/>
                </a:cubicBezTo>
                <a:cubicBezTo>
                  <a:pt x="5774909" y="5126023"/>
                  <a:pt x="5809573" y="5156558"/>
                  <a:pt x="5846903" y="5189439"/>
                </a:cubicBezTo>
                <a:cubicBezTo>
                  <a:pt x="5848952" y="5192686"/>
                  <a:pt x="5843620" y="5187988"/>
                  <a:pt x="5848952" y="5192686"/>
                </a:cubicBezTo>
                <a:cubicBezTo>
                  <a:pt x="5843620" y="5187988"/>
                  <a:pt x="5838286" y="5183290"/>
                  <a:pt x="5835005" y="5181840"/>
                </a:cubicBezTo>
                <a:cubicBezTo>
                  <a:pt x="5827005" y="5174793"/>
                  <a:pt x="5815724" y="5166298"/>
                  <a:pt x="5810591" y="5167541"/>
                </a:cubicBezTo>
                <a:cubicBezTo>
                  <a:pt x="5808126" y="5171134"/>
                  <a:pt x="5806075" y="5167888"/>
                  <a:pt x="5798076" y="5160841"/>
                </a:cubicBezTo>
                <a:cubicBezTo>
                  <a:pt x="5787411" y="5151447"/>
                  <a:pt x="5777362" y="5141151"/>
                  <a:pt x="5767514" y="5136802"/>
                </a:cubicBezTo>
                <a:cubicBezTo>
                  <a:pt x="5764847" y="5134452"/>
                  <a:pt x="5761564" y="5133002"/>
                  <a:pt x="5760948" y="5133901"/>
                </a:cubicBezTo>
                <a:cubicBezTo>
                  <a:pt x="5759716" y="5135696"/>
                  <a:pt x="5762998" y="5137146"/>
                  <a:pt x="5765664" y="5139495"/>
                </a:cubicBezTo>
                <a:cubicBezTo>
                  <a:pt x="5786996" y="5158285"/>
                  <a:pt x="5808328" y="5177074"/>
                  <a:pt x="5829658" y="5195864"/>
                </a:cubicBezTo>
                <a:cubicBezTo>
                  <a:pt x="5832325" y="5198213"/>
                  <a:pt x="5837659" y="5202912"/>
                  <a:pt x="5837042" y="5203809"/>
                </a:cubicBezTo>
                <a:cubicBezTo>
                  <a:pt x="5839091" y="5207057"/>
                  <a:pt x="5837859" y="5208852"/>
                  <a:pt x="5839909" y="5212099"/>
                </a:cubicBezTo>
                <a:cubicBezTo>
                  <a:pt x="5836626" y="5210649"/>
                  <a:pt x="5833343" y="5209198"/>
                  <a:pt x="5825344" y="5202151"/>
                </a:cubicBezTo>
                <a:cubicBezTo>
                  <a:pt x="5814679" y="5192757"/>
                  <a:pt x="5804830" y="5188405"/>
                  <a:pt x="5794781" y="5178113"/>
                </a:cubicBezTo>
                <a:cubicBezTo>
                  <a:pt x="5784316" y="5174658"/>
                  <a:pt x="5773450" y="5159323"/>
                  <a:pt x="5762985" y="5155870"/>
                </a:cubicBezTo>
                <a:cubicBezTo>
                  <a:pt x="5752320" y="5146474"/>
                  <a:pt x="5741654" y="5137080"/>
                  <a:pt x="5730989" y="5127684"/>
                </a:cubicBezTo>
                <a:cubicBezTo>
                  <a:pt x="5722989" y="5120639"/>
                  <a:pt x="5714990" y="5113593"/>
                  <a:pt x="5707606" y="5105648"/>
                </a:cubicBezTo>
                <a:cubicBezTo>
                  <a:pt x="5702274" y="5100951"/>
                  <a:pt x="5698375" y="5100397"/>
                  <a:pt x="5695092" y="5098947"/>
                </a:cubicBezTo>
                <a:cubicBezTo>
                  <a:pt x="5694476" y="5099846"/>
                  <a:pt x="5693859" y="5100743"/>
                  <a:pt x="5695910" y="5103992"/>
                </a:cubicBezTo>
                <a:cubicBezTo>
                  <a:pt x="5701242" y="5108688"/>
                  <a:pt x="5703908" y="5111036"/>
                  <a:pt x="5709242" y="5115735"/>
                </a:cubicBezTo>
                <a:cubicBezTo>
                  <a:pt x="5719907" y="5125130"/>
                  <a:pt x="5732623" y="5137771"/>
                  <a:pt x="5744521" y="5145369"/>
                </a:cubicBezTo>
                <a:cubicBezTo>
                  <a:pt x="5759086" y="5155316"/>
                  <a:pt x="5767286" y="5168304"/>
                  <a:pt x="5778569" y="5176802"/>
                </a:cubicBezTo>
                <a:cubicBezTo>
                  <a:pt x="5781851" y="5178251"/>
                  <a:pt x="5787184" y="5182949"/>
                  <a:pt x="5788617" y="5187095"/>
                </a:cubicBezTo>
                <a:cubicBezTo>
                  <a:pt x="5766670" y="5169203"/>
                  <a:pt x="5741439" y="5149861"/>
                  <a:pt x="5718059" y="5127825"/>
                </a:cubicBezTo>
                <a:cubicBezTo>
                  <a:pt x="5715393" y="5125476"/>
                  <a:pt x="5709443" y="5121676"/>
                  <a:pt x="5707393" y="5118428"/>
                </a:cubicBezTo>
                <a:cubicBezTo>
                  <a:pt x="5702676" y="5112832"/>
                  <a:pt x="5697544" y="5114077"/>
                  <a:pt x="5692828" y="5108481"/>
                </a:cubicBezTo>
                <a:cubicBezTo>
                  <a:pt x="5690162" y="5106132"/>
                  <a:pt x="5688929" y="5107929"/>
                  <a:pt x="5688312" y="5108827"/>
                </a:cubicBezTo>
                <a:cubicBezTo>
                  <a:pt x="5687079" y="5110624"/>
                  <a:pt x="5689745" y="5112972"/>
                  <a:pt x="5692412" y="5115322"/>
                </a:cubicBezTo>
                <a:cubicBezTo>
                  <a:pt x="5705744" y="5127065"/>
                  <a:pt x="5719077" y="5138808"/>
                  <a:pt x="5732408" y="5150553"/>
                </a:cubicBezTo>
                <a:cubicBezTo>
                  <a:pt x="5718460" y="5139707"/>
                  <a:pt x="5703280" y="5130658"/>
                  <a:pt x="5687281" y="5116564"/>
                </a:cubicBezTo>
                <a:cubicBezTo>
                  <a:pt x="5685231" y="5113317"/>
                  <a:pt x="5679898" y="5108620"/>
                  <a:pt x="5678049" y="5111316"/>
                </a:cubicBezTo>
                <a:cubicBezTo>
                  <a:pt x="5676816" y="5113111"/>
                  <a:pt x="5682765" y="5116911"/>
                  <a:pt x="5688098" y="5121609"/>
                </a:cubicBezTo>
                <a:cubicBezTo>
                  <a:pt x="5709431" y="5140398"/>
                  <a:pt x="5730760" y="5159188"/>
                  <a:pt x="5754758" y="5180326"/>
                </a:cubicBezTo>
                <a:cubicBezTo>
                  <a:pt x="5757426" y="5182676"/>
                  <a:pt x="5763374" y="5186475"/>
                  <a:pt x="5764192" y="5191518"/>
                </a:cubicBezTo>
                <a:cubicBezTo>
                  <a:pt x="5758858" y="5186819"/>
                  <a:pt x="5748810" y="5176527"/>
                  <a:pt x="5745528" y="5175076"/>
                </a:cubicBezTo>
                <a:cubicBezTo>
                  <a:pt x="5735680" y="5170725"/>
                  <a:pt x="5728912" y="5161883"/>
                  <a:pt x="5719681" y="5156632"/>
                </a:cubicBezTo>
                <a:cubicBezTo>
                  <a:pt x="5713732" y="5152833"/>
                  <a:pt x="5703682" y="5142540"/>
                  <a:pt x="5695682" y="5135494"/>
                </a:cubicBezTo>
                <a:cubicBezTo>
                  <a:pt x="5690349" y="5130796"/>
                  <a:pt x="5687067" y="5129346"/>
                  <a:pt x="5685834" y="5131143"/>
                </a:cubicBezTo>
                <a:cubicBezTo>
                  <a:pt x="5685219" y="5132040"/>
                  <a:pt x="5686652" y="5136185"/>
                  <a:pt x="5691984" y="5140884"/>
                </a:cubicBezTo>
                <a:cubicBezTo>
                  <a:pt x="5711265" y="5156427"/>
                  <a:pt x="5729931" y="5172868"/>
                  <a:pt x="5747979" y="5190206"/>
                </a:cubicBezTo>
                <a:cubicBezTo>
                  <a:pt x="5755978" y="5197251"/>
                  <a:pt x="5761929" y="5201052"/>
                  <a:pt x="5771361" y="5212243"/>
                </a:cubicBezTo>
                <a:cubicBezTo>
                  <a:pt x="5758029" y="5200499"/>
                  <a:pt x="5749413" y="5194352"/>
                  <a:pt x="5742031" y="5186408"/>
                </a:cubicBezTo>
                <a:cubicBezTo>
                  <a:pt x="5731365" y="5177012"/>
                  <a:pt x="5727465" y="5176460"/>
                  <a:pt x="5720899" y="5173558"/>
                </a:cubicBezTo>
                <a:cubicBezTo>
                  <a:pt x="5717617" y="5172108"/>
                  <a:pt x="5717001" y="5173006"/>
                  <a:pt x="5719051" y="5176252"/>
                </a:cubicBezTo>
                <a:cubicBezTo>
                  <a:pt x="5721101" y="5179500"/>
                  <a:pt x="5723152" y="5182747"/>
                  <a:pt x="5728483" y="5187444"/>
                </a:cubicBezTo>
                <a:cubicBezTo>
                  <a:pt x="5742432" y="5198290"/>
                  <a:pt x="5752482" y="5208583"/>
                  <a:pt x="5761915" y="5219775"/>
                </a:cubicBezTo>
                <a:cubicBezTo>
                  <a:pt x="5776681" y="5235663"/>
                  <a:pt x="5790629" y="5246508"/>
                  <a:pt x="5806628" y="5260601"/>
                </a:cubicBezTo>
                <a:cubicBezTo>
                  <a:pt x="5830625" y="5281740"/>
                  <a:pt x="5854623" y="5302877"/>
                  <a:pt x="5881287" y="5326364"/>
                </a:cubicBezTo>
                <a:cubicBezTo>
                  <a:pt x="5883337" y="5329611"/>
                  <a:pt x="5892569" y="5334861"/>
                  <a:pt x="5894003" y="5339006"/>
                </a:cubicBezTo>
                <a:cubicBezTo>
                  <a:pt x="5890721" y="5337555"/>
                  <a:pt x="5884771" y="5333756"/>
                  <a:pt x="5883539" y="5335552"/>
                </a:cubicBezTo>
                <a:cubicBezTo>
                  <a:pt x="5878408" y="5336795"/>
                  <a:pt x="5870408" y="5329751"/>
                  <a:pt x="5859742" y="5320355"/>
                </a:cubicBezTo>
                <a:cubicBezTo>
                  <a:pt x="5854410" y="5315658"/>
                  <a:pt x="5847026" y="5307713"/>
                  <a:pt x="5837178" y="5303362"/>
                </a:cubicBezTo>
                <a:cubicBezTo>
                  <a:pt x="5824463" y="5290721"/>
                  <a:pt x="5807230" y="5278424"/>
                  <a:pt x="5795131" y="5264885"/>
                </a:cubicBezTo>
                <a:cubicBezTo>
                  <a:pt x="5788365" y="5256042"/>
                  <a:pt x="5779750" y="5249894"/>
                  <a:pt x="5771750" y="5242847"/>
                </a:cubicBezTo>
                <a:cubicBezTo>
                  <a:pt x="5769083" y="5240499"/>
                  <a:pt x="5762519" y="5237598"/>
                  <a:pt x="5761286" y="5239394"/>
                </a:cubicBezTo>
                <a:cubicBezTo>
                  <a:pt x="5762720" y="5243540"/>
                  <a:pt x="5766002" y="5244989"/>
                  <a:pt x="5771335" y="5249687"/>
                </a:cubicBezTo>
                <a:cubicBezTo>
                  <a:pt x="5802717" y="5278770"/>
                  <a:pt x="5835329" y="5306056"/>
                  <a:pt x="5866093" y="5336038"/>
                </a:cubicBezTo>
                <a:cubicBezTo>
                  <a:pt x="5894808" y="5362773"/>
                  <a:pt x="5927422" y="5390058"/>
                  <a:pt x="5956753" y="5415895"/>
                </a:cubicBezTo>
                <a:cubicBezTo>
                  <a:pt x="5959418" y="5418244"/>
                  <a:pt x="5964751" y="5422941"/>
                  <a:pt x="5965367" y="5422042"/>
                </a:cubicBezTo>
                <a:cubicBezTo>
                  <a:pt x="5966600" y="5420247"/>
                  <a:pt x="5963934" y="5417897"/>
                  <a:pt x="5961267" y="5415549"/>
                </a:cubicBezTo>
                <a:cubicBezTo>
                  <a:pt x="5956551" y="5409953"/>
                  <a:pt x="5954500" y="5406706"/>
                  <a:pt x="5949784" y="5401111"/>
                </a:cubicBezTo>
                <a:cubicBezTo>
                  <a:pt x="5947118" y="5398762"/>
                  <a:pt x="5948350" y="5396965"/>
                  <a:pt x="5951017" y="5399314"/>
                </a:cubicBezTo>
                <a:cubicBezTo>
                  <a:pt x="5959016" y="5406361"/>
                  <a:pt x="5963532" y="5406014"/>
                  <a:pt x="5968248" y="5411610"/>
                </a:cubicBezTo>
                <a:cubicBezTo>
                  <a:pt x="5972348" y="5418103"/>
                  <a:pt x="5983014" y="5427498"/>
                  <a:pt x="5983832" y="5432542"/>
                </a:cubicBezTo>
                <a:cubicBezTo>
                  <a:pt x="5986700" y="5440832"/>
                  <a:pt x="5995315" y="5446980"/>
                  <a:pt x="6003314" y="5454026"/>
                </a:cubicBezTo>
                <a:cubicBezTo>
                  <a:pt x="6013979" y="5463421"/>
                  <a:pt x="6021161" y="5465423"/>
                  <a:pt x="6032443" y="5473920"/>
                </a:cubicBezTo>
                <a:cubicBezTo>
                  <a:pt x="6044141" y="5475578"/>
                  <a:pt x="6059523" y="5490568"/>
                  <a:pt x="6074704" y="5499617"/>
                </a:cubicBezTo>
                <a:cubicBezTo>
                  <a:pt x="6077371" y="5501966"/>
                  <a:pt x="6082704" y="5506663"/>
                  <a:pt x="6082087" y="5507561"/>
                </a:cubicBezTo>
                <a:cubicBezTo>
                  <a:pt x="6084137" y="5510808"/>
                  <a:pt x="6082904" y="5512604"/>
                  <a:pt x="6077570" y="5507908"/>
                </a:cubicBezTo>
                <a:cubicBezTo>
                  <a:pt x="6072238" y="5503209"/>
                  <a:pt x="6065673" y="5500309"/>
                  <a:pt x="6068340" y="5502657"/>
                </a:cubicBezTo>
                <a:cubicBezTo>
                  <a:pt x="6069772" y="5506803"/>
                  <a:pt x="6070591" y="5511846"/>
                  <a:pt x="6078590" y="5518892"/>
                </a:cubicBezTo>
                <a:cubicBezTo>
                  <a:pt x="6084539" y="5522691"/>
                  <a:pt x="6089255" y="5528288"/>
                  <a:pt x="6095205" y="5532085"/>
                </a:cubicBezTo>
                <a:cubicBezTo>
                  <a:pt x="6125566" y="5550185"/>
                  <a:pt x="6153666" y="5577816"/>
                  <a:pt x="6181561" y="5599508"/>
                </a:cubicBezTo>
                <a:cubicBezTo>
                  <a:pt x="6204125" y="5616500"/>
                  <a:pt x="6225658" y="5641232"/>
                  <a:pt x="6247606" y="5659123"/>
                </a:cubicBezTo>
                <a:cubicBezTo>
                  <a:pt x="6250273" y="5661472"/>
                  <a:pt x="6249657" y="5662370"/>
                  <a:pt x="6251706" y="5665616"/>
                </a:cubicBezTo>
                <a:cubicBezTo>
                  <a:pt x="6259088" y="5673561"/>
                  <a:pt x="6267705" y="5679709"/>
                  <a:pt x="6269554" y="5677015"/>
                </a:cubicBezTo>
                <a:cubicBezTo>
                  <a:pt x="6277967" y="5677222"/>
                  <a:pt x="6294582" y="5690415"/>
                  <a:pt x="6303199" y="5696565"/>
                </a:cubicBezTo>
                <a:cubicBezTo>
                  <a:pt x="6317147" y="5707408"/>
                  <a:pt x="6331095" y="5718255"/>
                  <a:pt x="6336014" y="5729791"/>
                </a:cubicBezTo>
                <a:cubicBezTo>
                  <a:pt x="6338063" y="5733039"/>
                  <a:pt x="6340114" y="5736286"/>
                  <a:pt x="6342780" y="5738633"/>
                </a:cubicBezTo>
                <a:lnTo>
                  <a:pt x="6361825" y="5758293"/>
                </a:lnTo>
                <a:lnTo>
                  <a:pt x="6351655" y="5754938"/>
                </a:lnTo>
                <a:cubicBezTo>
                  <a:pt x="6350423" y="5756735"/>
                  <a:pt x="6355140" y="5762329"/>
                  <a:pt x="6363139" y="5769376"/>
                </a:cubicBezTo>
                <a:cubicBezTo>
                  <a:pt x="6369088" y="5773176"/>
                  <a:pt x="6375855" y="5782018"/>
                  <a:pt x="6385703" y="5786369"/>
                </a:cubicBezTo>
                <a:cubicBezTo>
                  <a:pt x="6388986" y="5787820"/>
                  <a:pt x="6396369" y="5795764"/>
                  <a:pt x="6399036" y="5798113"/>
                </a:cubicBezTo>
                <a:lnTo>
                  <a:pt x="6423997" y="5823336"/>
                </a:lnTo>
                <a:lnTo>
                  <a:pt x="6424013" y="5823664"/>
                </a:lnTo>
                <a:lnTo>
                  <a:pt x="6419785" y="5833946"/>
                </a:lnTo>
                <a:lnTo>
                  <a:pt x="6411738" y="5829477"/>
                </a:lnTo>
                <a:cubicBezTo>
                  <a:pt x="6407840" y="5828926"/>
                  <a:pt x="6409889" y="5832172"/>
                  <a:pt x="6414606" y="5837768"/>
                </a:cubicBezTo>
                <a:lnTo>
                  <a:pt x="6416470" y="5840323"/>
                </a:lnTo>
                <a:lnTo>
                  <a:pt x="6414349" y="5841030"/>
                </a:lnTo>
                <a:lnTo>
                  <a:pt x="6412756" y="5840462"/>
                </a:lnTo>
                <a:cubicBezTo>
                  <a:pt x="6408140" y="5837837"/>
                  <a:pt x="6405833" y="5836524"/>
                  <a:pt x="6405602" y="5836862"/>
                </a:cubicBezTo>
                <a:lnTo>
                  <a:pt x="6410263" y="5842393"/>
                </a:lnTo>
                <a:lnTo>
                  <a:pt x="6401428" y="5845340"/>
                </a:lnTo>
                <a:cubicBezTo>
                  <a:pt x="6394528" y="5845328"/>
                  <a:pt x="6385956" y="5843578"/>
                  <a:pt x="6375562" y="5840208"/>
                </a:cubicBezTo>
                <a:cubicBezTo>
                  <a:pt x="6353810" y="5829409"/>
                  <a:pt x="6332063" y="5818607"/>
                  <a:pt x="6309353" y="5803749"/>
                </a:cubicBezTo>
                <a:cubicBezTo>
                  <a:pt x="6281141" y="5781859"/>
                  <a:pt x="6235279" y="5782729"/>
                  <a:pt x="6239747" y="5720462"/>
                </a:cubicBezTo>
                <a:cubicBezTo>
                  <a:pt x="6240452" y="5707196"/>
                  <a:pt x="6223243" y="5699370"/>
                  <a:pt x="6214418" y="5710748"/>
                </a:cubicBezTo>
                <a:cubicBezTo>
                  <a:pt x="6175535" y="5757360"/>
                  <a:pt x="6164014" y="5708647"/>
                  <a:pt x="6151089" y="5686468"/>
                </a:cubicBezTo>
                <a:cubicBezTo>
                  <a:pt x="6141749" y="5663198"/>
                  <a:pt x="6132664" y="5657255"/>
                  <a:pt x="6110915" y="5646455"/>
                </a:cubicBezTo>
                <a:cubicBezTo>
                  <a:pt x="6046626" y="5618112"/>
                  <a:pt x="5977097" y="5600064"/>
                  <a:pt x="5926878" y="5550049"/>
                </a:cubicBezTo>
                <a:cubicBezTo>
                  <a:pt x="5849408" y="5482203"/>
                  <a:pt x="5756209" y="5445236"/>
                  <a:pt x="5670873" y="5392829"/>
                </a:cubicBezTo>
                <a:cubicBezTo>
                  <a:pt x="5629998" y="5366082"/>
                  <a:pt x="5586499" y="5344480"/>
                  <a:pt x="5543001" y="5322880"/>
                </a:cubicBezTo>
                <a:cubicBezTo>
                  <a:pt x="5534877" y="5320998"/>
                  <a:pt x="5527456" y="5305847"/>
                  <a:pt x="5517927" y="5330492"/>
                </a:cubicBezTo>
                <a:cubicBezTo>
                  <a:pt x="5500792" y="5387902"/>
                  <a:pt x="5475719" y="5395514"/>
                  <a:pt x="5436506" y="5359561"/>
                </a:cubicBezTo>
                <a:cubicBezTo>
                  <a:pt x="5411876" y="5336583"/>
                  <a:pt x="5391086" y="5329843"/>
                  <a:pt x="5366272" y="5354779"/>
                </a:cubicBezTo>
                <a:cubicBezTo>
                  <a:pt x="5352903" y="5363187"/>
                  <a:pt x="5340497" y="5375657"/>
                  <a:pt x="5324953" y="5358621"/>
                </a:cubicBezTo>
                <a:cubicBezTo>
                  <a:pt x="5273772" y="5304545"/>
                  <a:pt x="5206163" y="5294616"/>
                  <a:pt x="5145457" y="5265188"/>
                </a:cubicBezTo>
                <a:cubicBezTo>
                  <a:pt x="5127289" y="5253300"/>
                  <a:pt x="5107459" y="5250620"/>
                  <a:pt x="5111487" y="5218942"/>
                </a:cubicBezTo>
                <a:cubicBezTo>
                  <a:pt x="5118389" y="5199444"/>
                  <a:pt x="5098560" y="5196760"/>
                  <a:pt x="5086856" y="5195962"/>
                </a:cubicBezTo>
                <a:cubicBezTo>
                  <a:pt x="5070608" y="5192194"/>
                  <a:pt x="5056281" y="5196545"/>
                  <a:pt x="5045793" y="5217131"/>
                </a:cubicBezTo>
                <a:cubicBezTo>
                  <a:pt x="5043173" y="5222279"/>
                  <a:pt x="5039850" y="5240690"/>
                  <a:pt x="5043431" y="5239603"/>
                </a:cubicBezTo>
                <a:cubicBezTo>
                  <a:pt x="5090253" y="5242791"/>
                  <a:pt x="5080282" y="5298026"/>
                  <a:pt x="5108494" y="5319918"/>
                </a:cubicBezTo>
                <a:cubicBezTo>
                  <a:pt x="5172078" y="5361525"/>
                  <a:pt x="5224217" y="5419656"/>
                  <a:pt x="5273733" y="5482936"/>
                </a:cubicBezTo>
                <a:cubicBezTo>
                  <a:pt x="5291199" y="5508093"/>
                  <a:pt x="5309366" y="5519980"/>
                  <a:pt x="5332260" y="5486923"/>
                </a:cubicBezTo>
                <a:cubicBezTo>
                  <a:pt x="5337506" y="5476631"/>
                  <a:pt x="5345370" y="5461189"/>
                  <a:pt x="5359956" y="5474165"/>
                </a:cubicBezTo>
                <a:cubicBezTo>
                  <a:pt x="5369041" y="5480109"/>
                  <a:pt x="5368337" y="5493375"/>
                  <a:pt x="5363094" y="5503669"/>
                </a:cubicBezTo>
                <a:cubicBezTo>
                  <a:pt x="5346402" y="5530489"/>
                  <a:pt x="5356448" y="5540491"/>
                  <a:pt x="5379157" y="5555351"/>
                </a:cubicBezTo>
                <a:cubicBezTo>
                  <a:pt x="5406408" y="5573183"/>
                  <a:pt x="5433658" y="5591015"/>
                  <a:pt x="5466854" y="5585289"/>
                </a:cubicBezTo>
                <a:cubicBezTo>
                  <a:pt x="5478559" y="5586084"/>
                  <a:pt x="5496467" y="5580646"/>
                  <a:pt x="5500308" y="5596885"/>
                </a:cubicBezTo>
                <a:cubicBezTo>
                  <a:pt x="5510869" y="5641538"/>
                  <a:pt x="5547906" y="5652046"/>
                  <a:pt x="5576116" y="5673937"/>
                </a:cubicBezTo>
                <a:cubicBezTo>
                  <a:pt x="5610791" y="5706920"/>
                  <a:pt x="5618027" y="5769983"/>
                  <a:pt x="5591550" y="5804125"/>
                </a:cubicBezTo>
                <a:cubicBezTo>
                  <a:pt x="5577481" y="5825799"/>
                  <a:pt x="5582281" y="5846097"/>
                  <a:pt x="5571793" y="5866683"/>
                </a:cubicBezTo>
                <a:cubicBezTo>
                  <a:pt x="5554587" y="5858852"/>
                  <a:pt x="5540961" y="5849938"/>
                  <a:pt x="5525673" y="5850229"/>
                </a:cubicBezTo>
                <a:cubicBezTo>
                  <a:pt x="5422948" y="5837907"/>
                  <a:pt x="5351421" y="5746503"/>
                  <a:pt x="5261803" y="5708448"/>
                </a:cubicBezTo>
                <a:cubicBezTo>
                  <a:pt x="5198476" y="5684167"/>
                  <a:pt x="5151581" y="5615739"/>
                  <a:pt x="5075144" y="5617189"/>
                </a:cubicBezTo>
                <a:cubicBezTo>
                  <a:pt x="5067021" y="5615305"/>
                  <a:pt x="5054356" y="5610449"/>
                  <a:pt x="5055058" y="5597184"/>
                </a:cubicBezTo>
                <a:cubicBezTo>
                  <a:pt x="5060743" y="5556300"/>
                  <a:pt x="5036631" y="5567971"/>
                  <a:pt x="5017763" y="5569349"/>
                </a:cubicBezTo>
                <a:cubicBezTo>
                  <a:pt x="5007017" y="5572611"/>
                  <a:pt x="4992689" y="5576961"/>
                  <a:pt x="4983606" y="5571014"/>
                </a:cubicBezTo>
                <a:cubicBezTo>
                  <a:pt x="4929804" y="5522088"/>
                  <a:pt x="4855991" y="5518393"/>
                  <a:pt x="4802189" y="5469465"/>
                </a:cubicBezTo>
                <a:cubicBezTo>
                  <a:pt x="4767572" y="5450245"/>
                  <a:pt x="4721538" y="5421982"/>
                  <a:pt x="4677926" y="5396518"/>
                </a:cubicBezTo>
                <a:lnTo>
                  <a:pt x="4673381" y="5393975"/>
                </a:lnTo>
                <a:lnTo>
                  <a:pt x="4588341" y="5331789"/>
                </a:lnTo>
                <a:cubicBezTo>
                  <a:pt x="4554492" y="5306509"/>
                  <a:pt x="4523463" y="5283335"/>
                  <a:pt x="4489614" y="5258055"/>
                </a:cubicBezTo>
                <a:cubicBezTo>
                  <a:pt x="4483972" y="5253842"/>
                  <a:pt x="4477720" y="5250678"/>
                  <a:pt x="4471467" y="5247516"/>
                </a:cubicBezTo>
                <a:cubicBezTo>
                  <a:pt x="4468646" y="5245408"/>
                  <a:pt x="4467048" y="5241201"/>
                  <a:pt x="4461406" y="5236989"/>
                </a:cubicBezTo>
                <a:cubicBezTo>
                  <a:pt x="4444481" y="5224348"/>
                  <a:pt x="4426945" y="5212758"/>
                  <a:pt x="4411620" y="5204324"/>
                </a:cubicBezTo>
                <a:cubicBezTo>
                  <a:pt x="4405979" y="5200111"/>
                  <a:pt x="4396905" y="5194841"/>
                  <a:pt x="4391875" y="5189578"/>
                </a:cubicBezTo>
                <a:cubicBezTo>
                  <a:pt x="4384635" y="5181158"/>
                  <a:pt x="4372741" y="5173781"/>
                  <a:pt x="4364278" y="5167461"/>
                </a:cubicBezTo>
                <a:cubicBezTo>
                  <a:pt x="4355816" y="5161142"/>
                  <a:pt x="4345754" y="5150614"/>
                  <a:pt x="4335460" y="5147443"/>
                </a:cubicBezTo>
                <a:cubicBezTo>
                  <a:pt x="4328596" y="5145331"/>
                  <a:pt x="4327607" y="5140075"/>
                  <a:pt x="4321967" y="5135861"/>
                </a:cubicBezTo>
                <a:cubicBezTo>
                  <a:pt x="4288117" y="5110580"/>
                  <a:pt x="4251447" y="5083194"/>
                  <a:pt x="4214777" y="5055807"/>
                </a:cubicBezTo>
                <a:cubicBezTo>
                  <a:pt x="4190379" y="5042102"/>
                  <a:pt x="4169034" y="5023150"/>
                  <a:pt x="4146468" y="5006296"/>
                </a:cubicBezTo>
                <a:cubicBezTo>
                  <a:pt x="4140826" y="5002082"/>
                  <a:pt x="4134574" y="4998919"/>
                  <a:pt x="4130532" y="4998913"/>
                </a:cubicBezTo>
                <a:cubicBezTo>
                  <a:pt x="4138382" y="5006283"/>
                  <a:pt x="4146235" y="5013653"/>
                  <a:pt x="4154697" y="5019973"/>
                </a:cubicBezTo>
                <a:cubicBezTo>
                  <a:pt x="4165979" y="5028400"/>
                  <a:pt x="4177263" y="5036827"/>
                  <a:pt x="4188546" y="5045252"/>
                </a:cubicBezTo>
                <a:cubicBezTo>
                  <a:pt x="4194187" y="5049466"/>
                  <a:pt x="4205470" y="5057893"/>
                  <a:pt x="4200205" y="5059987"/>
                </a:cubicBezTo>
                <a:cubicBezTo>
                  <a:pt x="4198984" y="5062087"/>
                  <a:pt x="4204625" y="5066300"/>
                  <a:pt x="4207446" y="5068406"/>
                </a:cubicBezTo>
                <a:cubicBezTo>
                  <a:pt x="4224371" y="5081047"/>
                  <a:pt x="4241295" y="5093687"/>
                  <a:pt x="4258220" y="5106328"/>
                </a:cubicBezTo>
                <a:cubicBezTo>
                  <a:pt x="4261041" y="5108433"/>
                  <a:pt x="4263862" y="5110541"/>
                  <a:pt x="4266682" y="5112648"/>
                </a:cubicBezTo>
                <a:cubicBezTo>
                  <a:pt x="4269504" y="5114754"/>
                  <a:pt x="4268892" y="5115805"/>
                  <a:pt x="4268281" y="5116854"/>
                </a:cubicBezTo>
                <a:cubicBezTo>
                  <a:pt x="4268281" y="5116854"/>
                  <a:pt x="4268281" y="5116854"/>
                  <a:pt x="4267670" y="5117904"/>
                </a:cubicBezTo>
                <a:cubicBezTo>
                  <a:pt x="4267670" y="5117904"/>
                  <a:pt x="4264849" y="5115798"/>
                  <a:pt x="4264849" y="5115798"/>
                </a:cubicBezTo>
                <a:cubicBezTo>
                  <a:pt x="4245715" y="5100001"/>
                  <a:pt x="4224748" y="5087353"/>
                  <a:pt x="4204392" y="5073657"/>
                </a:cubicBezTo>
                <a:cubicBezTo>
                  <a:pt x="4190288" y="5063123"/>
                  <a:pt x="4179005" y="5054697"/>
                  <a:pt x="4163679" y="5046263"/>
                </a:cubicBezTo>
                <a:cubicBezTo>
                  <a:pt x="4160247" y="5045206"/>
                  <a:pt x="4157427" y="5043100"/>
                  <a:pt x="4157427" y="5043100"/>
                </a:cubicBezTo>
                <a:cubicBezTo>
                  <a:pt x="4142335" y="5027310"/>
                  <a:pt x="4127009" y="5018877"/>
                  <a:pt x="4110696" y="5005186"/>
                </a:cubicBezTo>
                <a:cubicBezTo>
                  <a:pt x="4105054" y="5000973"/>
                  <a:pt x="4095980" y="4995702"/>
                  <a:pt x="4088740" y="4987282"/>
                </a:cubicBezTo>
                <a:cubicBezTo>
                  <a:pt x="4083710" y="4982020"/>
                  <a:pt x="4077457" y="4978856"/>
                  <a:pt x="4072803" y="4979898"/>
                </a:cubicBezTo>
                <a:cubicBezTo>
                  <a:pt x="4064717" y="4979886"/>
                  <a:pt x="4064108" y="4980936"/>
                  <a:pt x="4074779" y="4990414"/>
                </a:cubicBezTo>
                <a:cubicBezTo>
                  <a:pt x="4085451" y="4999890"/>
                  <a:pt x="4086440" y="5005147"/>
                  <a:pt x="4098333" y="5012522"/>
                </a:cubicBezTo>
                <a:cubicBezTo>
                  <a:pt x="4107407" y="5017793"/>
                  <a:pt x="4115259" y="5025163"/>
                  <a:pt x="4123721" y="5031484"/>
                </a:cubicBezTo>
                <a:cubicBezTo>
                  <a:pt x="4126542" y="5033590"/>
                  <a:pt x="4129363" y="5035698"/>
                  <a:pt x="4134393" y="5040961"/>
                </a:cubicBezTo>
                <a:cubicBezTo>
                  <a:pt x="4123110" y="5032534"/>
                  <a:pt x="4114036" y="5027263"/>
                  <a:pt x="4105574" y="5020944"/>
                </a:cubicBezTo>
                <a:cubicBezTo>
                  <a:pt x="4104352" y="5023043"/>
                  <a:pt x="4100310" y="5023036"/>
                  <a:pt x="4106939" y="5032507"/>
                </a:cubicBezTo>
                <a:cubicBezTo>
                  <a:pt x="4108538" y="5036713"/>
                  <a:pt x="4114180" y="5040927"/>
                  <a:pt x="4122642" y="5047248"/>
                </a:cubicBezTo>
                <a:cubicBezTo>
                  <a:pt x="4125463" y="5049353"/>
                  <a:pt x="4127673" y="5052511"/>
                  <a:pt x="4123630" y="5052504"/>
                </a:cubicBezTo>
                <a:cubicBezTo>
                  <a:pt x="4120809" y="5050398"/>
                  <a:pt x="4120198" y="5051449"/>
                  <a:pt x="4117378" y="5049340"/>
                </a:cubicBezTo>
                <a:cubicBezTo>
                  <a:pt x="4103275" y="5038808"/>
                  <a:pt x="4087948" y="5030374"/>
                  <a:pt x="4078498" y="5018798"/>
                </a:cubicBezTo>
                <a:cubicBezTo>
                  <a:pt x="4071258" y="5010377"/>
                  <a:pt x="4059974" y="5001950"/>
                  <a:pt x="4053111" y="4999837"/>
                </a:cubicBezTo>
                <a:cubicBezTo>
                  <a:pt x="4045637" y="4998773"/>
                  <a:pt x="4037174" y="4992453"/>
                  <a:pt x="4025891" y="4984027"/>
                </a:cubicBezTo>
                <a:cubicBezTo>
                  <a:pt x="4017429" y="4977706"/>
                  <a:pt x="4008966" y="4971386"/>
                  <a:pt x="4005912" y="4976637"/>
                </a:cubicBezTo>
                <a:cubicBezTo>
                  <a:pt x="4004690" y="4978736"/>
                  <a:pt x="3996227" y="4972416"/>
                  <a:pt x="3989975" y="4969253"/>
                </a:cubicBezTo>
                <a:cubicBezTo>
                  <a:pt x="3984334" y="4965040"/>
                  <a:pt x="3978692" y="4960826"/>
                  <a:pt x="3975871" y="4958720"/>
                </a:cubicBezTo>
                <a:cubicBezTo>
                  <a:pt x="3970230" y="4954506"/>
                  <a:pt x="3966399" y="4952399"/>
                  <a:pt x="3964806" y="4952527"/>
                </a:cubicBezTo>
                <a:cubicBezTo>
                  <a:pt x="3963214" y="4952656"/>
                  <a:pt x="3963860" y="4955022"/>
                  <a:pt x="3967175" y="4959757"/>
                </a:cubicBezTo>
                <a:cubicBezTo>
                  <a:pt x="3968774" y="4963963"/>
                  <a:pt x="3969763" y="4969220"/>
                  <a:pt x="3978836" y="4974491"/>
                </a:cubicBezTo>
                <a:cubicBezTo>
                  <a:pt x="3990730" y="4981866"/>
                  <a:pt x="4002013" y="4990294"/>
                  <a:pt x="4012684" y="4999771"/>
                </a:cubicBezTo>
                <a:cubicBezTo>
                  <a:pt x="4026177" y="5011354"/>
                  <a:pt x="4038071" y="5018731"/>
                  <a:pt x="4049354" y="5027157"/>
                </a:cubicBezTo>
                <a:cubicBezTo>
                  <a:pt x="4060638" y="5035585"/>
                  <a:pt x="4067878" y="5044004"/>
                  <a:pt x="4079162" y="5052431"/>
                </a:cubicBezTo>
                <a:cubicBezTo>
                  <a:pt x="4087624" y="5058751"/>
                  <a:pt x="4088612" y="5064008"/>
                  <a:pt x="4085557" y="5069258"/>
                </a:cubicBezTo>
                <a:cubicBezTo>
                  <a:pt x="4081514" y="5069251"/>
                  <a:pt x="4090355" y="5081879"/>
                  <a:pt x="4096606" y="5085042"/>
                </a:cubicBezTo>
                <a:cubicBezTo>
                  <a:pt x="4107890" y="5093469"/>
                  <a:pt x="4115130" y="5101889"/>
                  <a:pt x="4128245" y="5107165"/>
                </a:cubicBezTo>
                <a:cubicBezTo>
                  <a:pt x="4134498" y="5110328"/>
                  <a:pt x="4142350" y="5117699"/>
                  <a:pt x="4141127" y="5119799"/>
                </a:cubicBezTo>
                <a:cubicBezTo>
                  <a:pt x="4138684" y="5123998"/>
                  <a:pt x="4144937" y="5127162"/>
                  <a:pt x="4151190" y="5130326"/>
                </a:cubicBezTo>
                <a:cubicBezTo>
                  <a:pt x="4168724" y="5141916"/>
                  <a:pt x="4168724" y="5141916"/>
                  <a:pt x="4185039" y="5155606"/>
                </a:cubicBezTo>
                <a:cubicBezTo>
                  <a:pt x="4195710" y="5165082"/>
                  <a:pt x="4206382" y="5174560"/>
                  <a:pt x="4217665" y="5182985"/>
                </a:cubicBezTo>
                <a:cubicBezTo>
                  <a:pt x="4231159" y="5194570"/>
                  <a:pt x="4247472" y="5208260"/>
                  <a:pt x="4261576" y="5218793"/>
                </a:cubicBezTo>
                <a:cubicBezTo>
                  <a:pt x="4264397" y="5220900"/>
                  <a:pt x="4264397" y="5220900"/>
                  <a:pt x="4267217" y="5223006"/>
                </a:cubicBezTo>
                <a:cubicBezTo>
                  <a:pt x="4270038" y="5225113"/>
                  <a:pt x="4265385" y="5226158"/>
                  <a:pt x="4271026" y="5230370"/>
                </a:cubicBezTo>
                <a:cubicBezTo>
                  <a:pt x="4277279" y="5233533"/>
                  <a:pt x="4280710" y="5234590"/>
                  <a:pt x="4283531" y="5236698"/>
                </a:cubicBezTo>
                <a:cubicBezTo>
                  <a:pt x="4291993" y="5243017"/>
                  <a:pt x="4296413" y="5249330"/>
                  <a:pt x="4302055" y="5253545"/>
                </a:cubicBezTo>
                <a:cubicBezTo>
                  <a:pt x="4310516" y="5259863"/>
                  <a:pt x="4316770" y="5263027"/>
                  <a:pt x="4321800" y="5268290"/>
                </a:cubicBezTo>
                <a:cubicBezTo>
                  <a:pt x="4326830" y="5273555"/>
                  <a:pt x="4329651" y="5275661"/>
                  <a:pt x="4335293" y="5279875"/>
                </a:cubicBezTo>
                <a:cubicBezTo>
                  <a:pt x="4346577" y="5288301"/>
                  <a:pt x="4356638" y="5298828"/>
                  <a:pt x="4367920" y="5307254"/>
                </a:cubicBezTo>
                <a:cubicBezTo>
                  <a:pt x="4369519" y="5311461"/>
                  <a:pt x="4378592" y="5316731"/>
                  <a:pt x="4384234" y="5320945"/>
                </a:cubicBezTo>
                <a:cubicBezTo>
                  <a:pt x="4387055" y="5323052"/>
                  <a:pt x="4389876" y="5325158"/>
                  <a:pt x="4389876" y="5325158"/>
                </a:cubicBezTo>
                <a:cubicBezTo>
                  <a:pt x="4409622" y="5339905"/>
                  <a:pt x="4429367" y="5354652"/>
                  <a:pt x="4448501" y="5370449"/>
                </a:cubicBezTo>
                <a:cubicBezTo>
                  <a:pt x="4467635" y="5386246"/>
                  <a:pt x="4484561" y="5398885"/>
                  <a:pt x="4504305" y="5413632"/>
                </a:cubicBezTo>
                <a:lnTo>
                  <a:pt x="4519074" y="5424662"/>
                </a:lnTo>
                <a:lnTo>
                  <a:pt x="4519080" y="5424891"/>
                </a:lnTo>
                <a:cubicBezTo>
                  <a:pt x="4528293" y="5439497"/>
                  <a:pt x="4539887" y="5447942"/>
                  <a:pt x="4552464" y="5454456"/>
                </a:cubicBezTo>
                <a:lnTo>
                  <a:pt x="4568754" y="5461914"/>
                </a:lnTo>
                <a:lnTo>
                  <a:pt x="4588335" y="5476902"/>
                </a:lnTo>
                <a:lnTo>
                  <a:pt x="4583821" y="5482802"/>
                </a:lnTo>
                <a:cubicBezTo>
                  <a:pt x="4573051" y="5492801"/>
                  <a:pt x="4559355" y="5501853"/>
                  <a:pt x="4593226" y="5511148"/>
                </a:cubicBezTo>
                <a:cubicBezTo>
                  <a:pt x="4613056" y="5513832"/>
                  <a:pt x="4619516" y="5524921"/>
                  <a:pt x="4605448" y="5546596"/>
                </a:cubicBezTo>
                <a:cubicBezTo>
                  <a:pt x="4600205" y="5556888"/>
                  <a:pt x="4594960" y="5567182"/>
                  <a:pt x="4608586" y="5576098"/>
                </a:cubicBezTo>
                <a:cubicBezTo>
                  <a:pt x="4618629" y="5586100"/>
                  <a:pt x="4627456" y="5574720"/>
                  <a:pt x="4637241" y="5567399"/>
                </a:cubicBezTo>
                <a:cubicBezTo>
                  <a:pt x="4661096" y="5538402"/>
                  <a:pt x="4692631" y="5541883"/>
                  <a:pt x="4704851" y="5577328"/>
                </a:cubicBezTo>
                <a:cubicBezTo>
                  <a:pt x="4709651" y="5597624"/>
                  <a:pt x="4719696" y="5607627"/>
                  <a:pt x="4734984" y="5607338"/>
                </a:cubicBezTo>
                <a:lnTo>
                  <a:pt x="4763677" y="5611862"/>
                </a:lnTo>
                <a:lnTo>
                  <a:pt x="4793012" y="5633772"/>
                </a:lnTo>
                <a:cubicBezTo>
                  <a:pt x="4805894" y="5646405"/>
                  <a:pt x="4820609" y="5655888"/>
                  <a:pt x="4834101" y="5667471"/>
                </a:cubicBezTo>
                <a:lnTo>
                  <a:pt x="4954060" y="5757062"/>
                </a:lnTo>
                <a:lnTo>
                  <a:pt x="4937260" y="5780871"/>
                </a:lnTo>
                <a:cubicBezTo>
                  <a:pt x="4927476" y="5788189"/>
                  <a:pt x="4925813" y="5797397"/>
                  <a:pt x="4928693" y="5809574"/>
                </a:cubicBezTo>
                <a:cubicBezTo>
                  <a:pt x="4928251" y="5840163"/>
                  <a:pt x="4913923" y="5844514"/>
                  <a:pt x="4889551" y="5838860"/>
                </a:cubicBezTo>
                <a:cubicBezTo>
                  <a:pt x="4820019" y="5820812"/>
                  <a:pt x="4753813" y="5784353"/>
                  <a:pt x="4687606" y="5747891"/>
                </a:cubicBezTo>
                <a:cubicBezTo>
                  <a:pt x="4660354" y="5730062"/>
                  <a:pt x="4630481" y="5717376"/>
                  <a:pt x="4607587" y="5750432"/>
                </a:cubicBezTo>
                <a:cubicBezTo>
                  <a:pt x="4590896" y="5777251"/>
                  <a:pt x="4616485" y="5804289"/>
                  <a:pt x="4632991" y="5825381"/>
                </a:cubicBezTo>
                <a:cubicBezTo>
                  <a:pt x="4663122" y="5855392"/>
                  <a:pt x="4666259" y="5884893"/>
                  <a:pt x="4648866" y="5924978"/>
                </a:cubicBezTo>
                <a:cubicBezTo>
                  <a:pt x="4639341" y="5949627"/>
                  <a:pt x="4623611" y="5980505"/>
                  <a:pt x="4632953" y="6003775"/>
                </a:cubicBezTo>
                <a:cubicBezTo>
                  <a:pt x="4666220" y="6063285"/>
                  <a:pt x="4640004" y="6114753"/>
                  <a:pt x="4630031" y="6169988"/>
                </a:cubicBezTo>
                <a:cubicBezTo>
                  <a:pt x="4623385" y="6206811"/>
                  <a:pt x="4600231" y="6222543"/>
                  <a:pt x="4580143" y="6202536"/>
                </a:cubicBezTo>
                <a:cubicBezTo>
                  <a:pt x="4522762" y="6154695"/>
                  <a:pt x="4446584" y="6173472"/>
                  <a:pt x="4397068" y="6110189"/>
                </a:cubicBezTo>
                <a:cubicBezTo>
                  <a:pt x="4371477" y="6083156"/>
                  <a:pt x="4333480" y="6068584"/>
                  <a:pt x="4332707" y="6016610"/>
                </a:cubicBezTo>
                <a:cubicBezTo>
                  <a:pt x="4334368" y="6007405"/>
                  <a:pt x="4327906" y="5996315"/>
                  <a:pt x="4319782" y="5994429"/>
                </a:cubicBezTo>
                <a:cubicBezTo>
                  <a:pt x="4281083" y="5993127"/>
                  <a:pt x="4248332" y="5968264"/>
                  <a:pt x="4205536" y="5933398"/>
                </a:cubicBezTo>
                <a:cubicBezTo>
                  <a:pt x="4223516" y="5993198"/>
                  <a:pt x="4251986" y="6032415"/>
                  <a:pt x="4256344" y="6083300"/>
                </a:cubicBezTo>
                <a:cubicBezTo>
                  <a:pt x="4259225" y="6095478"/>
                  <a:pt x="4257562" y="6104683"/>
                  <a:pt x="4246816" y="6107945"/>
                </a:cubicBezTo>
                <a:cubicBezTo>
                  <a:pt x="4236070" y="6111208"/>
                  <a:pt x="4226988" y="6105265"/>
                  <a:pt x="4223148" y="6089028"/>
                </a:cubicBezTo>
                <a:cubicBezTo>
                  <a:pt x="4215724" y="6073878"/>
                  <a:pt x="4233375" y="6051116"/>
                  <a:pt x="4209003" y="6045463"/>
                </a:cubicBezTo>
                <a:cubicBezTo>
                  <a:pt x="4205423" y="6046550"/>
                  <a:pt x="4205423" y="6046550"/>
                  <a:pt x="4202802" y="6051698"/>
                </a:cubicBezTo>
                <a:cubicBezTo>
                  <a:pt x="4195196" y="6084461"/>
                  <a:pt x="4224624" y="6127737"/>
                  <a:pt x="4186441" y="6161081"/>
                </a:cubicBezTo>
                <a:cubicBezTo>
                  <a:pt x="4186441" y="6161081"/>
                  <a:pt x="4193161" y="6189495"/>
                  <a:pt x="4209150" y="6175940"/>
                </a:cubicBezTo>
                <a:cubicBezTo>
                  <a:pt x="4225137" y="6162383"/>
                  <a:pt x="4233263" y="6164269"/>
                  <a:pt x="4241644" y="6183480"/>
                </a:cubicBezTo>
                <a:cubicBezTo>
                  <a:pt x="4256489" y="6213779"/>
                  <a:pt x="4273954" y="6238932"/>
                  <a:pt x="4260143" y="6277932"/>
                </a:cubicBezTo>
                <a:cubicBezTo>
                  <a:pt x="4256819" y="6296342"/>
                  <a:pt x="4259699" y="6308520"/>
                  <a:pt x="4283111" y="6310113"/>
                </a:cubicBezTo>
                <a:cubicBezTo>
                  <a:pt x="4293856" y="6306851"/>
                  <a:pt x="4304602" y="6303589"/>
                  <a:pt x="4305821" y="6324974"/>
                </a:cubicBezTo>
                <a:cubicBezTo>
                  <a:pt x="4306078" y="6342298"/>
                  <a:pt x="4297252" y="6353678"/>
                  <a:pt x="4283886" y="6362087"/>
                </a:cubicBezTo>
                <a:cubicBezTo>
                  <a:pt x="4270516" y="6370497"/>
                  <a:pt x="4261436" y="6364551"/>
                  <a:pt x="4254972" y="6353462"/>
                </a:cubicBezTo>
                <a:cubicBezTo>
                  <a:pt x="4237507" y="6328308"/>
                  <a:pt x="4227206" y="6300982"/>
                  <a:pt x="4187547" y="6295619"/>
                </a:cubicBezTo>
                <a:cubicBezTo>
                  <a:pt x="4224656" y="6371367"/>
                  <a:pt x="4262468" y="6433849"/>
                  <a:pt x="4334178" y="6477341"/>
                </a:cubicBezTo>
                <a:cubicBezTo>
                  <a:pt x="4332000" y="6451899"/>
                  <a:pt x="4317413" y="6438925"/>
                  <a:pt x="4313571" y="6422687"/>
                </a:cubicBezTo>
                <a:cubicBezTo>
                  <a:pt x="4305191" y="6403478"/>
                  <a:pt x="4288684" y="6382384"/>
                  <a:pt x="4311838" y="6366653"/>
                </a:cubicBezTo>
                <a:cubicBezTo>
                  <a:pt x="4331411" y="6352012"/>
                  <a:pt x="4349577" y="6363899"/>
                  <a:pt x="4362500" y="6386080"/>
                </a:cubicBezTo>
                <a:lnTo>
                  <a:pt x="4496093" y="6658775"/>
                </a:lnTo>
                <a:cubicBezTo>
                  <a:pt x="4505435" y="6682042"/>
                  <a:pt x="4471869" y="6783599"/>
                  <a:pt x="4453960" y="6789036"/>
                </a:cubicBezTo>
                <a:cubicBezTo>
                  <a:pt x="4424346" y="6793674"/>
                  <a:pt x="4393771" y="6794256"/>
                  <a:pt x="4374384" y="6760985"/>
                </a:cubicBezTo>
                <a:cubicBezTo>
                  <a:pt x="4366963" y="6745836"/>
                  <a:pt x="4356218" y="6749098"/>
                  <a:pt x="4344510" y="6748299"/>
                </a:cubicBezTo>
                <a:cubicBezTo>
                  <a:pt x="4292448" y="6755404"/>
                  <a:pt x="4262315" y="6725394"/>
                  <a:pt x="4239089" y="6675887"/>
                </a:cubicBezTo>
                <a:cubicBezTo>
                  <a:pt x="4221366" y="6633410"/>
                  <a:pt x="4196480" y="6593109"/>
                  <a:pt x="4185918" y="6548453"/>
                </a:cubicBezTo>
                <a:cubicBezTo>
                  <a:pt x="4183039" y="6536275"/>
                  <a:pt x="4175617" y="6521126"/>
                  <a:pt x="4157706" y="6526563"/>
                </a:cubicBezTo>
                <a:cubicBezTo>
                  <a:pt x="4154384" y="6544975"/>
                  <a:pt x="4160845" y="6556065"/>
                  <a:pt x="4167307" y="6567157"/>
                </a:cubicBezTo>
                <a:cubicBezTo>
                  <a:pt x="4172809" y="6574187"/>
                  <a:pt x="4179273" y="6585278"/>
                  <a:pt x="4169485" y="6592600"/>
                </a:cubicBezTo>
                <a:cubicBezTo>
                  <a:pt x="4159699" y="6599923"/>
                  <a:pt x="4153239" y="6588831"/>
                  <a:pt x="4147737" y="6581799"/>
                </a:cubicBezTo>
                <a:cubicBezTo>
                  <a:pt x="4116389" y="6530407"/>
                  <a:pt x="4115870" y="6495758"/>
                  <a:pt x="4152133" y="6454293"/>
                </a:cubicBezTo>
                <a:cubicBezTo>
                  <a:pt x="4110813" y="6458136"/>
                  <a:pt x="4083562" y="6440305"/>
                  <a:pt x="4066797" y="6401889"/>
                </a:cubicBezTo>
                <a:cubicBezTo>
                  <a:pt x="4041654" y="6344261"/>
                  <a:pt x="3975519" y="6373039"/>
                  <a:pt x="3948711" y="6324618"/>
                </a:cubicBezTo>
                <a:cubicBezTo>
                  <a:pt x="3947751" y="6320559"/>
                  <a:pt x="3944167" y="6321646"/>
                  <a:pt x="3940586" y="6322732"/>
                </a:cubicBezTo>
                <a:cubicBezTo>
                  <a:pt x="3883277" y="6340131"/>
                  <a:pt x="3874710" y="6368836"/>
                  <a:pt x="3911562" y="6427260"/>
                </a:cubicBezTo>
                <a:lnTo>
                  <a:pt x="3928065" y="6448354"/>
                </a:lnTo>
                <a:cubicBezTo>
                  <a:pt x="3946750" y="6494891"/>
                  <a:pt x="3995048" y="6536789"/>
                  <a:pt x="3938257" y="6588835"/>
                </a:cubicBezTo>
                <a:cubicBezTo>
                  <a:pt x="3934676" y="6589923"/>
                  <a:pt x="3933012" y="6599129"/>
                  <a:pt x="3933972" y="6603188"/>
                </a:cubicBezTo>
                <a:cubicBezTo>
                  <a:pt x="3935707" y="6659219"/>
                  <a:pt x="3917097" y="6677924"/>
                  <a:pt x="3867395" y="6662557"/>
                </a:cubicBezTo>
                <a:cubicBezTo>
                  <a:pt x="3859272" y="6660671"/>
                  <a:pt x="3846605" y="6655814"/>
                  <a:pt x="3842321" y="6670170"/>
                </a:cubicBezTo>
                <a:cubicBezTo>
                  <a:pt x="3837337" y="6697786"/>
                  <a:pt x="3820128" y="6689959"/>
                  <a:pt x="3802921" y="6682131"/>
                </a:cubicBezTo>
                <a:lnTo>
                  <a:pt x="3801960" y="6681709"/>
                </a:lnTo>
                <a:lnTo>
                  <a:pt x="3792202" y="6673520"/>
                </a:lnTo>
                <a:cubicBezTo>
                  <a:pt x="3792202" y="6673520"/>
                  <a:pt x="3789755" y="6670884"/>
                  <a:pt x="3787307" y="6668247"/>
                </a:cubicBezTo>
                <a:cubicBezTo>
                  <a:pt x="3777144" y="6652589"/>
                  <a:pt x="3762138" y="6642704"/>
                  <a:pt x="3750591" y="6628695"/>
                </a:cubicBezTo>
                <a:cubicBezTo>
                  <a:pt x="3739045" y="6614686"/>
                  <a:pt x="3726807" y="6601504"/>
                  <a:pt x="3713876" y="6589144"/>
                </a:cubicBezTo>
                <a:cubicBezTo>
                  <a:pt x="3675085" y="6552067"/>
                  <a:pt x="3642201" y="6513503"/>
                  <a:pt x="3604795" y="6474775"/>
                </a:cubicBezTo>
                <a:cubicBezTo>
                  <a:pt x="3604795" y="6474775"/>
                  <a:pt x="3605486" y="6473952"/>
                  <a:pt x="3603038" y="6471314"/>
                </a:cubicBezTo>
                <a:cubicBezTo>
                  <a:pt x="3606870" y="6472302"/>
                  <a:pt x="3608626" y="6475764"/>
                  <a:pt x="3613521" y="6481037"/>
                </a:cubicBezTo>
                <a:cubicBezTo>
                  <a:pt x="3615968" y="6483674"/>
                  <a:pt x="3616661" y="6482849"/>
                  <a:pt x="3616661" y="6482849"/>
                </a:cubicBezTo>
                <a:cubicBezTo>
                  <a:pt x="3617353" y="6482024"/>
                  <a:pt x="3618736" y="6480377"/>
                  <a:pt x="3615597" y="6478563"/>
                </a:cubicBezTo>
                <a:cubicBezTo>
                  <a:pt x="3613149" y="6475928"/>
                  <a:pt x="3612085" y="6471641"/>
                  <a:pt x="3609638" y="6469005"/>
                </a:cubicBezTo>
                <a:cubicBezTo>
                  <a:pt x="3594259" y="6454009"/>
                  <a:pt x="3584097" y="6438352"/>
                  <a:pt x="3569410" y="6422531"/>
                </a:cubicBezTo>
                <a:cubicBezTo>
                  <a:pt x="3525351" y="6375069"/>
                  <a:pt x="3478846" y="6324971"/>
                  <a:pt x="3434788" y="6277510"/>
                </a:cubicBezTo>
                <a:cubicBezTo>
                  <a:pt x="3420102" y="6261689"/>
                  <a:pt x="3408556" y="6247681"/>
                  <a:pt x="3404671" y="6235649"/>
                </a:cubicBezTo>
                <a:cubicBezTo>
                  <a:pt x="3408503" y="6236636"/>
                  <a:pt x="3413399" y="6241910"/>
                  <a:pt x="3416538" y="6243722"/>
                </a:cubicBezTo>
                <a:cubicBezTo>
                  <a:pt x="3432609" y="6257893"/>
                  <a:pt x="3437504" y="6263167"/>
                  <a:pt x="3438248" y="6273387"/>
                </a:cubicBezTo>
                <a:cubicBezTo>
                  <a:pt x="3439312" y="6277674"/>
                  <a:pt x="3441758" y="6280310"/>
                  <a:pt x="3444899" y="6282122"/>
                </a:cubicBezTo>
                <a:cubicBezTo>
                  <a:pt x="3453625" y="6288383"/>
                  <a:pt x="3462725" y="6299755"/>
                  <a:pt x="3470068" y="6307664"/>
                </a:cubicBezTo>
                <a:cubicBezTo>
                  <a:pt x="3484753" y="6323484"/>
                  <a:pt x="3496992" y="6336669"/>
                  <a:pt x="3513755" y="6350016"/>
                </a:cubicBezTo>
                <a:cubicBezTo>
                  <a:pt x="3519340" y="6354466"/>
                  <a:pt x="3529824" y="6364188"/>
                  <a:pt x="3531579" y="6367648"/>
                </a:cubicBezTo>
                <a:cubicBezTo>
                  <a:pt x="3539295" y="6380670"/>
                  <a:pt x="3552917" y="6392204"/>
                  <a:pt x="3558876" y="6401763"/>
                </a:cubicBezTo>
                <a:cubicBezTo>
                  <a:pt x="3563080" y="6407862"/>
                  <a:pt x="3567974" y="6413135"/>
                  <a:pt x="3573561" y="6417584"/>
                </a:cubicBezTo>
                <a:cubicBezTo>
                  <a:pt x="3584737" y="6426483"/>
                  <a:pt x="3592080" y="6434392"/>
                  <a:pt x="3600487" y="6446589"/>
                </a:cubicBezTo>
                <a:cubicBezTo>
                  <a:pt x="3607138" y="6455323"/>
                  <a:pt x="3612033" y="6460596"/>
                  <a:pt x="3620760" y="6466859"/>
                </a:cubicBezTo>
                <a:cubicBezTo>
                  <a:pt x="3636458" y="6475919"/>
                  <a:pt x="3654284" y="6493552"/>
                  <a:pt x="3670725" y="6512833"/>
                </a:cubicBezTo>
                <a:cubicBezTo>
                  <a:pt x="3675621" y="6518107"/>
                  <a:pt x="3679825" y="6524205"/>
                  <a:pt x="3681580" y="6527666"/>
                </a:cubicBezTo>
                <a:cubicBezTo>
                  <a:pt x="3691051" y="6544148"/>
                  <a:pt x="3702598" y="6558156"/>
                  <a:pt x="3714836" y="6571340"/>
                </a:cubicBezTo>
                <a:cubicBezTo>
                  <a:pt x="3727075" y="6584523"/>
                  <a:pt x="3741760" y="6600344"/>
                  <a:pt x="3753999" y="6613527"/>
                </a:cubicBezTo>
                <a:cubicBezTo>
                  <a:pt x="3768685" y="6629349"/>
                  <a:pt x="3786511" y="6646981"/>
                  <a:pt x="3803273" y="6660328"/>
                </a:cubicBezTo>
                <a:cubicBezTo>
                  <a:pt x="3808168" y="6665602"/>
                  <a:pt x="3813063" y="6670875"/>
                  <a:pt x="3815512" y="6673513"/>
                </a:cubicBezTo>
                <a:cubicBezTo>
                  <a:pt x="3822854" y="6681422"/>
                  <a:pt x="3825994" y="6683235"/>
                  <a:pt x="3829825" y="6684222"/>
                </a:cubicBezTo>
                <a:cubicBezTo>
                  <a:pt x="3812000" y="6666588"/>
                  <a:pt x="3801837" y="6650932"/>
                  <a:pt x="3787150" y="6635111"/>
                </a:cubicBezTo>
                <a:cubicBezTo>
                  <a:pt x="3768261" y="6613193"/>
                  <a:pt x="3749371" y="6591275"/>
                  <a:pt x="3733622" y="6571169"/>
                </a:cubicBezTo>
                <a:cubicBezTo>
                  <a:pt x="3722075" y="6557160"/>
                  <a:pt x="3710528" y="6543153"/>
                  <a:pt x="3698982" y="6529144"/>
                </a:cubicBezTo>
                <a:cubicBezTo>
                  <a:pt x="3684987" y="6512498"/>
                  <a:pt x="3671366" y="6500964"/>
                  <a:pt x="3659819" y="6486955"/>
                </a:cubicBezTo>
                <a:cubicBezTo>
                  <a:pt x="3650720" y="6475584"/>
                  <a:pt x="3641301" y="6470147"/>
                  <a:pt x="3629063" y="6456965"/>
                </a:cubicBezTo>
                <a:cubicBezTo>
                  <a:pt x="3622412" y="6448229"/>
                  <a:pt x="3611928" y="6438507"/>
                  <a:pt x="3602138" y="6427960"/>
                </a:cubicBezTo>
                <a:cubicBezTo>
                  <a:pt x="3599691" y="6425323"/>
                  <a:pt x="3599691" y="6425323"/>
                  <a:pt x="3597243" y="6422687"/>
                </a:cubicBezTo>
                <a:cubicBezTo>
                  <a:pt x="3583993" y="6416261"/>
                  <a:pt x="3572447" y="6402254"/>
                  <a:pt x="3561591" y="6387421"/>
                </a:cubicBezTo>
                <a:cubicBezTo>
                  <a:pt x="3553184" y="6375225"/>
                  <a:pt x="3542702" y="6365502"/>
                  <a:pt x="3534987" y="6352481"/>
                </a:cubicBezTo>
                <a:cubicBezTo>
                  <a:pt x="3534987" y="6352481"/>
                  <a:pt x="3532539" y="6349845"/>
                  <a:pt x="3529400" y="6348033"/>
                </a:cubicBezTo>
                <a:cubicBezTo>
                  <a:pt x="3526260" y="6346221"/>
                  <a:pt x="3523812" y="6343583"/>
                  <a:pt x="3521365" y="6340948"/>
                </a:cubicBezTo>
                <a:cubicBezTo>
                  <a:pt x="3497579" y="6313755"/>
                  <a:pt x="3470336" y="6290686"/>
                  <a:pt x="3447243" y="6262669"/>
                </a:cubicBezTo>
                <a:cubicBezTo>
                  <a:pt x="3437451" y="6252122"/>
                  <a:pt x="3430481" y="6249322"/>
                  <a:pt x="3423829" y="6240587"/>
                </a:cubicBezTo>
                <a:cubicBezTo>
                  <a:pt x="3416486" y="6232677"/>
                  <a:pt x="3406695" y="6222130"/>
                  <a:pt x="3399352" y="6214219"/>
                </a:cubicBezTo>
                <a:cubicBezTo>
                  <a:pt x="3383975" y="6199224"/>
                  <a:pt x="3374504" y="6182742"/>
                  <a:pt x="3360881" y="6171208"/>
                </a:cubicBezTo>
                <a:cubicBezTo>
                  <a:pt x="3355986" y="6165934"/>
                  <a:pt x="3353538" y="6163298"/>
                  <a:pt x="3351091" y="6160661"/>
                </a:cubicBezTo>
                <a:cubicBezTo>
                  <a:pt x="3348643" y="6158023"/>
                  <a:pt x="3346888" y="6154562"/>
                  <a:pt x="3343057" y="6153575"/>
                </a:cubicBezTo>
                <a:cubicBezTo>
                  <a:pt x="3342365" y="6154399"/>
                  <a:pt x="3343428" y="6158685"/>
                  <a:pt x="3345876" y="6161321"/>
                </a:cubicBezTo>
                <a:cubicBezTo>
                  <a:pt x="3352527" y="6170057"/>
                  <a:pt x="3357794" y="6180440"/>
                  <a:pt x="3367584" y="6190988"/>
                </a:cubicBezTo>
                <a:cubicBezTo>
                  <a:pt x="3372481" y="6196261"/>
                  <a:pt x="3371097" y="6197910"/>
                  <a:pt x="3375300" y="6204007"/>
                </a:cubicBezTo>
                <a:cubicBezTo>
                  <a:pt x="3360985" y="6193297"/>
                  <a:pt x="3348747" y="6180115"/>
                  <a:pt x="3335817" y="6167754"/>
                </a:cubicBezTo>
                <a:cubicBezTo>
                  <a:pt x="3325334" y="6158031"/>
                  <a:pt x="3316607" y="6151770"/>
                  <a:pt x="3306125" y="6142047"/>
                </a:cubicBezTo>
                <a:cubicBezTo>
                  <a:pt x="3303677" y="6139411"/>
                  <a:pt x="3297398" y="6135788"/>
                  <a:pt x="3298462" y="6140072"/>
                </a:cubicBezTo>
                <a:cubicBezTo>
                  <a:pt x="3299525" y="6144358"/>
                  <a:pt x="3305113" y="6148807"/>
                  <a:pt x="3307560" y="6151444"/>
                </a:cubicBezTo>
                <a:cubicBezTo>
                  <a:pt x="3324695" y="6169902"/>
                  <a:pt x="3339380" y="6185722"/>
                  <a:pt x="3356513" y="6204180"/>
                </a:cubicBezTo>
                <a:cubicBezTo>
                  <a:pt x="3385886" y="6235820"/>
                  <a:pt x="3413183" y="6269934"/>
                  <a:pt x="3435957" y="6303886"/>
                </a:cubicBezTo>
                <a:cubicBezTo>
                  <a:pt x="3444363" y="6316081"/>
                  <a:pt x="3457293" y="6328441"/>
                  <a:pt x="3465700" y="6340636"/>
                </a:cubicBezTo>
                <a:cubicBezTo>
                  <a:pt x="3474799" y="6352008"/>
                  <a:pt x="3487730" y="6364367"/>
                  <a:pt x="3500659" y="6376726"/>
                </a:cubicBezTo>
                <a:cubicBezTo>
                  <a:pt x="3511834" y="6385624"/>
                  <a:pt x="3527212" y="6400620"/>
                  <a:pt x="3539450" y="6413805"/>
                </a:cubicBezTo>
                <a:cubicBezTo>
                  <a:pt x="3558340" y="6435721"/>
                  <a:pt x="3579305" y="6455168"/>
                  <a:pt x="3596811" y="6478735"/>
                </a:cubicBezTo>
                <a:cubicBezTo>
                  <a:pt x="3598567" y="6482197"/>
                  <a:pt x="3601015" y="6484833"/>
                  <a:pt x="3604154" y="6486646"/>
                </a:cubicBezTo>
                <a:cubicBezTo>
                  <a:pt x="3625811" y="6505266"/>
                  <a:pt x="3644009" y="6528009"/>
                  <a:pt x="3663591" y="6549103"/>
                </a:cubicBezTo>
                <a:cubicBezTo>
                  <a:pt x="3686312" y="6572009"/>
                  <a:pt x="3706585" y="6592278"/>
                  <a:pt x="3727231" y="6617658"/>
                </a:cubicBezTo>
                <a:lnTo>
                  <a:pt x="3773911" y="6669390"/>
                </a:lnTo>
                <a:lnTo>
                  <a:pt x="3767043" y="6666373"/>
                </a:lnTo>
                <a:cubicBezTo>
                  <a:pt x="3754704" y="6660874"/>
                  <a:pt x="3742695" y="6654731"/>
                  <a:pt x="3733131" y="6646757"/>
                </a:cubicBezTo>
                <a:lnTo>
                  <a:pt x="3643074" y="6575667"/>
                </a:lnTo>
                <a:lnTo>
                  <a:pt x="3622560" y="6553568"/>
                </a:lnTo>
                <a:lnTo>
                  <a:pt x="3630978" y="6566537"/>
                </a:lnTo>
                <a:lnTo>
                  <a:pt x="3543875" y="6501902"/>
                </a:lnTo>
                <a:lnTo>
                  <a:pt x="3454607" y="6429900"/>
                </a:lnTo>
                <a:lnTo>
                  <a:pt x="3445894" y="6419772"/>
                </a:lnTo>
                <a:cubicBezTo>
                  <a:pt x="3442755" y="6417959"/>
                  <a:pt x="3437860" y="6412686"/>
                  <a:pt x="3436796" y="6408399"/>
                </a:cubicBezTo>
                <a:cubicBezTo>
                  <a:pt x="3435041" y="6404939"/>
                  <a:pt x="3432593" y="6402301"/>
                  <a:pt x="3429453" y="6400489"/>
                </a:cubicBezTo>
                <a:cubicBezTo>
                  <a:pt x="3415139" y="6389780"/>
                  <a:pt x="3401837" y="6372310"/>
                  <a:pt x="3389599" y="6359126"/>
                </a:cubicBezTo>
                <a:cubicBezTo>
                  <a:pt x="3388215" y="6360775"/>
                  <a:pt x="3389970" y="6364236"/>
                  <a:pt x="3384383" y="6359788"/>
                </a:cubicBezTo>
                <a:cubicBezTo>
                  <a:pt x="3381936" y="6357151"/>
                  <a:pt x="3377040" y="6351877"/>
                  <a:pt x="3380872" y="6352865"/>
                </a:cubicBezTo>
                <a:cubicBezTo>
                  <a:pt x="3375976" y="6347591"/>
                  <a:pt x="3371081" y="6342317"/>
                  <a:pt x="3366186" y="6337044"/>
                </a:cubicBezTo>
                <a:cubicBezTo>
                  <a:pt x="3365839" y="6337457"/>
                  <a:pt x="3365932" y="6338734"/>
                  <a:pt x="3365413" y="6339353"/>
                </a:cubicBezTo>
                <a:lnTo>
                  <a:pt x="3362538" y="6338286"/>
                </a:lnTo>
                <a:lnTo>
                  <a:pt x="3360079" y="6335948"/>
                </a:lnTo>
                <a:lnTo>
                  <a:pt x="3357459" y="6330784"/>
                </a:lnTo>
                <a:cubicBezTo>
                  <a:pt x="3352563" y="6325510"/>
                  <a:pt x="3347668" y="6320236"/>
                  <a:pt x="3345220" y="6317600"/>
                </a:cubicBezTo>
                <a:cubicBezTo>
                  <a:pt x="3342081" y="6315787"/>
                  <a:pt x="3343145" y="6320072"/>
                  <a:pt x="3338250" y="6314799"/>
                </a:cubicBezTo>
                <a:cubicBezTo>
                  <a:pt x="3335801" y="6312163"/>
                  <a:pt x="3330215" y="6307714"/>
                  <a:pt x="3329151" y="6303428"/>
                </a:cubicBezTo>
                <a:cubicBezTo>
                  <a:pt x="3324946" y="6297330"/>
                  <a:pt x="3315528" y="6291893"/>
                  <a:pt x="3311325" y="6285795"/>
                </a:cubicBezTo>
                <a:cubicBezTo>
                  <a:pt x="3305366" y="6276237"/>
                  <a:pt x="3299778" y="6271786"/>
                  <a:pt x="3294883" y="6266513"/>
                </a:cubicBezTo>
                <a:cubicBezTo>
                  <a:pt x="3290679" y="6260415"/>
                  <a:pt x="3287541" y="6258603"/>
                  <a:pt x="3282645" y="6253329"/>
                </a:cubicBezTo>
                <a:cubicBezTo>
                  <a:pt x="3273917" y="6247069"/>
                  <a:pt x="3261679" y="6233884"/>
                  <a:pt x="3253272" y="6221688"/>
                </a:cubicBezTo>
                <a:cubicBezTo>
                  <a:pt x="3245930" y="6213778"/>
                  <a:pt x="3236511" y="6208341"/>
                  <a:pt x="3228103" y="6196146"/>
                </a:cubicBezTo>
                <a:cubicBezTo>
                  <a:pt x="3227411" y="6196970"/>
                  <a:pt x="3217993" y="6191533"/>
                  <a:pt x="3214853" y="6189721"/>
                </a:cubicBezTo>
                <a:cubicBezTo>
                  <a:pt x="3202986" y="6181647"/>
                  <a:pt x="3202986" y="6181647"/>
                  <a:pt x="3198411" y="6170439"/>
                </a:cubicBezTo>
                <a:cubicBezTo>
                  <a:pt x="3196654" y="6166978"/>
                  <a:pt x="3194901" y="6163517"/>
                  <a:pt x="3198039" y="6165329"/>
                </a:cubicBezTo>
                <a:cubicBezTo>
                  <a:pt x="3201178" y="6167142"/>
                  <a:pt x="3201871" y="6166316"/>
                  <a:pt x="3206767" y="6171590"/>
                </a:cubicBezTo>
                <a:cubicBezTo>
                  <a:pt x="3214110" y="6179500"/>
                  <a:pt x="3221453" y="6187411"/>
                  <a:pt x="3228795" y="6195320"/>
                </a:cubicBezTo>
                <a:cubicBezTo>
                  <a:pt x="3238906" y="6199933"/>
                  <a:pt x="3250080" y="6208831"/>
                  <a:pt x="3264767" y="6224652"/>
                </a:cubicBezTo>
                <a:cubicBezTo>
                  <a:pt x="3269662" y="6229926"/>
                  <a:pt x="3274558" y="6235200"/>
                  <a:pt x="3279452" y="6240473"/>
                </a:cubicBezTo>
                <a:cubicBezTo>
                  <a:pt x="3303237" y="6267665"/>
                  <a:pt x="3329790" y="6291558"/>
                  <a:pt x="3354959" y="6317103"/>
                </a:cubicBezTo>
                <a:cubicBezTo>
                  <a:pt x="3357407" y="6319738"/>
                  <a:pt x="3361239" y="6320726"/>
                  <a:pt x="3366826" y="6325175"/>
                </a:cubicBezTo>
                <a:cubicBezTo>
                  <a:pt x="3352831" y="6308531"/>
                  <a:pt x="3338145" y="6292710"/>
                  <a:pt x="3325906" y="6279525"/>
                </a:cubicBezTo>
                <a:cubicBezTo>
                  <a:pt x="3325906" y="6279525"/>
                  <a:pt x="3326599" y="6278701"/>
                  <a:pt x="3326599" y="6278701"/>
                </a:cubicBezTo>
                <a:cubicBezTo>
                  <a:pt x="3341285" y="6294522"/>
                  <a:pt x="3355971" y="6310342"/>
                  <a:pt x="3368210" y="6323526"/>
                </a:cubicBezTo>
                <a:cubicBezTo>
                  <a:pt x="3382896" y="6339347"/>
                  <a:pt x="3395134" y="6352530"/>
                  <a:pt x="3407373" y="6365714"/>
                </a:cubicBezTo>
                <a:cubicBezTo>
                  <a:pt x="3409819" y="6368352"/>
                  <a:pt x="3414715" y="6373625"/>
                  <a:pt x="3417854" y="6375437"/>
                </a:cubicBezTo>
                <a:cubicBezTo>
                  <a:pt x="3424134" y="6379061"/>
                  <a:pt x="3424454" y="6373126"/>
                  <a:pt x="3433552" y="6384497"/>
                </a:cubicBezTo>
                <a:cubicBezTo>
                  <a:pt x="3440203" y="6393233"/>
                  <a:pt x="3447175" y="6396033"/>
                  <a:pt x="3453826" y="6404767"/>
                </a:cubicBezTo>
                <a:cubicBezTo>
                  <a:pt x="3458722" y="6410041"/>
                  <a:pt x="3466756" y="6417126"/>
                  <a:pt x="3470268" y="6424049"/>
                </a:cubicBezTo>
                <a:cubicBezTo>
                  <a:pt x="3472023" y="6427510"/>
                  <a:pt x="3475163" y="6429322"/>
                  <a:pt x="3480059" y="6434595"/>
                </a:cubicBezTo>
                <a:cubicBezTo>
                  <a:pt x="3478994" y="6430310"/>
                  <a:pt x="3474791" y="6424212"/>
                  <a:pt x="3475484" y="6423388"/>
                </a:cubicBezTo>
                <a:cubicBezTo>
                  <a:pt x="3474419" y="6419102"/>
                  <a:pt x="3478250" y="6420090"/>
                  <a:pt x="3483146" y="6425363"/>
                </a:cubicBezTo>
                <a:cubicBezTo>
                  <a:pt x="3488042" y="6430637"/>
                  <a:pt x="3495385" y="6438547"/>
                  <a:pt x="3497460" y="6436073"/>
                </a:cubicBezTo>
                <a:cubicBezTo>
                  <a:pt x="3498152" y="6435249"/>
                  <a:pt x="3503047" y="6440522"/>
                  <a:pt x="3505495" y="6443159"/>
                </a:cubicBezTo>
                <a:cubicBezTo>
                  <a:pt x="3515658" y="6458816"/>
                  <a:pt x="3530664" y="6468701"/>
                  <a:pt x="3540455" y="6479249"/>
                </a:cubicBezTo>
                <a:cubicBezTo>
                  <a:pt x="3543595" y="6481061"/>
                  <a:pt x="3546042" y="6483698"/>
                  <a:pt x="3546734" y="6482873"/>
                </a:cubicBezTo>
                <a:cubicBezTo>
                  <a:pt x="3547427" y="6482049"/>
                  <a:pt x="3545670" y="6478588"/>
                  <a:pt x="3543223" y="6475951"/>
                </a:cubicBezTo>
                <a:cubicBezTo>
                  <a:pt x="3532368" y="6461119"/>
                  <a:pt x="3521513" y="6446286"/>
                  <a:pt x="3514490" y="6432441"/>
                </a:cubicBezTo>
                <a:cubicBezTo>
                  <a:pt x="3510287" y="6426343"/>
                  <a:pt x="3506455" y="6425355"/>
                  <a:pt x="3505763" y="6426179"/>
                </a:cubicBezTo>
                <a:cubicBezTo>
                  <a:pt x="3503687" y="6428653"/>
                  <a:pt x="3499856" y="6427666"/>
                  <a:pt x="3491129" y="6421403"/>
                </a:cubicBezTo>
                <a:cubicBezTo>
                  <a:pt x="3487988" y="6419591"/>
                  <a:pt x="3485542" y="6416955"/>
                  <a:pt x="3483093" y="6414318"/>
                </a:cubicBezTo>
                <a:cubicBezTo>
                  <a:pt x="3477827" y="6403935"/>
                  <a:pt x="3464204" y="6392399"/>
                  <a:pt x="3458245" y="6382841"/>
                </a:cubicBezTo>
                <a:cubicBezTo>
                  <a:pt x="3454042" y="6376743"/>
                  <a:pt x="3449146" y="6371469"/>
                  <a:pt x="3441804" y="6363558"/>
                </a:cubicBezTo>
                <a:cubicBezTo>
                  <a:pt x="3436908" y="6358285"/>
                  <a:pt x="3432385" y="6358121"/>
                  <a:pt x="3428553" y="6357135"/>
                </a:cubicBezTo>
                <a:cubicBezTo>
                  <a:pt x="3421582" y="6354334"/>
                  <a:pt x="3411100" y="6344611"/>
                  <a:pt x="3408973" y="6336040"/>
                </a:cubicBezTo>
                <a:cubicBezTo>
                  <a:pt x="3410357" y="6334391"/>
                  <a:pt x="3408600" y="6330930"/>
                  <a:pt x="3407536" y="6326645"/>
                </a:cubicBezTo>
                <a:cubicBezTo>
                  <a:pt x="3408919" y="6324996"/>
                  <a:pt x="3404716" y="6318898"/>
                  <a:pt x="3397373" y="6310987"/>
                </a:cubicBezTo>
                <a:cubicBezTo>
                  <a:pt x="3392478" y="6305715"/>
                  <a:pt x="3387583" y="6300440"/>
                  <a:pt x="3384071" y="6293517"/>
                </a:cubicBezTo>
                <a:cubicBezTo>
                  <a:pt x="3377420" y="6284783"/>
                  <a:pt x="3368694" y="6278522"/>
                  <a:pt x="3361721" y="6275721"/>
                </a:cubicBezTo>
                <a:cubicBezTo>
                  <a:pt x="3350228" y="6272758"/>
                  <a:pt x="3335542" y="6256938"/>
                  <a:pt x="3321919" y="6245403"/>
                </a:cubicBezTo>
                <a:cubicBezTo>
                  <a:pt x="3316331" y="6240954"/>
                  <a:pt x="3312821" y="6234031"/>
                  <a:pt x="3306169" y="6225297"/>
                </a:cubicBezTo>
                <a:cubicBezTo>
                  <a:pt x="3298826" y="6217387"/>
                  <a:pt x="3292867" y="6207827"/>
                  <a:pt x="3289355" y="6200905"/>
                </a:cubicBezTo>
                <a:cubicBezTo>
                  <a:pt x="3277436" y="6181787"/>
                  <a:pt x="3274989" y="6179149"/>
                  <a:pt x="3261738" y="6172726"/>
                </a:cubicBezTo>
                <a:cubicBezTo>
                  <a:pt x="3259292" y="6170088"/>
                  <a:pt x="3257908" y="6171738"/>
                  <a:pt x="3254768" y="6169925"/>
                </a:cubicBezTo>
                <a:cubicBezTo>
                  <a:pt x="3243541" y="6149982"/>
                  <a:pt x="3231302" y="6136799"/>
                  <a:pt x="3216617" y="6120978"/>
                </a:cubicBezTo>
                <a:cubicBezTo>
                  <a:pt x="3206825" y="6110431"/>
                  <a:pt x="3199483" y="6102521"/>
                  <a:pt x="3189692" y="6091974"/>
                </a:cubicBezTo>
                <a:cubicBezTo>
                  <a:pt x="3169419" y="6071705"/>
                  <a:pt x="3151913" y="6048138"/>
                  <a:pt x="3129192" y="6025230"/>
                </a:cubicBezTo>
                <a:cubicBezTo>
                  <a:pt x="3121849" y="6017320"/>
                  <a:pt x="3122170" y="6011386"/>
                  <a:pt x="3112750" y="6005949"/>
                </a:cubicBezTo>
                <a:cubicBezTo>
                  <a:pt x="3104022" y="5999687"/>
                  <a:pt x="3098064" y="5990129"/>
                  <a:pt x="3092477" y="5985679"/>
                </a:cubicBezTo>
                <a:cubicBezTo>
                  <a:pt x="3085133" y="5977768"/>
                  <a:pt x="3077791" y="5969859"/>
                  <a:pt x="3070448" y="5961948"/>
                </a:cubicBezTo>
                <a:cubicBezTo>
                  <a:pt x="3064168" y="5958324"/>
                  <a:pt x="3067681" y="5965247"/>
                  <a:pt x="3063848" y="5964259"/>
                </a:cubicBezTo>
                <a:cubicBezTo>
                  <a:pt x="3053737" y="5959646"/>
                  <a:pt x="3043254" y="5949924"/>
                  <a:pt x="3032401" y="5935092"/>
                </a:cubicBezTo>
                <a:cubicBezTo>
                  <a:pt x="3029953" y="5932454"/>
                  <a:pt x="3030645" y="5931630"/>
                  <a:pt x="3025750" y="5926357"/>
                </a:cubicBezTo>
                <a:cubicBezTo>
                  <a:pt x="3023302" y="5923720"/>
                  <a:pt x="3020162" y="5921908"/>
                  <a:pt x="3018778" y="5923557"/>
                </a:cubicBezTo>
                <a:cubicBezTo>
                  <a:pt x="3018086" y="5924381"/>
                  <a:pt x="3016702" y="5926030"/>
                  <a:pt x="3021598" y="5931304"/>
                </a:cubicBezTo>
                <a:cubicBezTo>
                  <a:pt x="3029633" y="5938389"/>
                  <a:pt x="3036284" y="5947125"/>
                  <a:pt x="3041871" y="5951573"/>
                </a:cubicBezTo>
                <a:cubicBezTo>
                  <a:pt x="3051662" y="5962119"/>
                  <a:pt x="3055174" y="5969042"/>
                  <a:pt x="3062517" y="5976953"/>
                </a:cubicBezTo>
                <a:cubicBezTo>
                  <a:pt x="3066720" y="5983051"/>
                  <a:pt x="3067091" y="5988161"/>
                  <a:pt x="3065708" y="5989810"/>
                </a:cubicBezTo>
                <a:cubicBezTo>
                  <a:pt x="3068527" y="5997556"/>
                  <a:pt x="3067836" y="5998381"/>
                  <a:pt x="3076564" y="6004642"/>
                </a:cubicBezTo>
                <a:cubicBezTo>
                  <a:pt x="3087046" y="6014365"/>
                  <a:pt x="3097528" y="6024088"/>
                  <a:pt x="3108703" y="6032985"/>
                </a:cubicBezTo>
                <a:cubicBezTo>
                  <a:pt x="3111842" y="6034798"/>
                  <a:pt x="3116045" y="6040896"/>
                  <a:pt x="3120941" y="6046170"/>
                </a:cubicBezTo>
                <a:cubicBezTo>
                  <a:pt x="3123389" y="6048806"/>
                  <a:pt x="3122005" y="6050455"/>
                  <a:pt x="3123761" y="6053916"/>
                </a:cubicBezTo>
                <a:cubicBezTo>
                  <a:pt x="3127273" y="6060839"/>
                  <a:pt x="3121685" y="6056390"/>
                  <a:pt x="3117853" y="6055402"/>
                </a:cubicBezTo>
                <a:cubicBezTo>
                  <a:pt x="3114023" y="6054415"/>
                  <a:pt x="3106679" y="6046504"/>
                  <a:pt x="3100399" y="6042880"/>
                </a:cubicBezTo>
                <a:cubicBezTo>
                  <a:pt x="3097261" y="6041068"/>
                  <a:pt x="3097261" y="6041068"/>
                  <a:pt x="3096569" y="6041891"/>
                </a:cubicBezTo>
                <a:cubicBezTo>
                  <a:pt x="3095876" y="6042717"/>
                  <a:pt x="3098324" y="6045353"/>
                  <a:pt x="3100772" y="6047990"/>
                </a:cubicBezTo>
                <a:cubicBezTo>
                  <a:pt x="3108114" y="6055901"/>
                  <a:pt x="3117213" y="6067272"/>
                  <a:pt x="3125940" y="6073532"/>
                </a:cubicBezTo>
                <a:cubicBezTo>
                  <a:pt x="3126632" y="6072708"/>
                  <a:pt x="3128388" y="6076169"/>
                  <a:pt x="3128388" y="6076169"/>
                </a:cubicBezTo>
                <a:cubicBezTo>
                  <a:pt x="3132591" y="6082268"/>
                  <a:pt x="3127696" y="6076994"/>
                  <a:pt x="3127004" y="6077818"/>
                </a:cubicBezTo>
                <a:cubicBezTo>
                  <a:pt x="3123865" y="6076005"/>
                  <a:pt x="3122481" y="6077655"/>
                  <a:pt x="3127376" y="6082928"/>
                </a:cubicBezTo>
                <a:cubicBezTo>
                  <a:pt x="3132271" y="6088203"/>
                  <a:pt x="3137167" y="6093476"/>
                  <a:pt x="3144510" y="6101386"/>
                </a:cubicBezTo>
                <a:cubicBezTo>
                  <a:pt x="3135784" y="6095125"/>
                  <a:pt x="3128440" y="6087214"/>
                  <a:pt x="3120405" y="6080129"/>
                </a:cubicBezTo>
                <a:cubicBezTo>
                  <a:pt x="3114818" y="6075679"/>
                  <a:pt x="3114126" y="6076504"/>
                  <a:pt x="3115882" y="6079966"/>
                </a:cubicBezTo>
                <a:cubicBezTo>
                  <a:pt x="3115562" y="6085900"/>
                  <a:pt x="3114870" y="6086724"/>
                  <a:pt x="3104388" y="6077001"/>
                </a:cubicBezTo>
                <a:cubicBezTo>
                  <a:pt x="3101940" y="6074366"/>
                  <a:pt x="3097044" y="6069091"/>
                  <a:pt x="3094597" y="6066455"/>
                </a:cubicBezTo>
                <a:cubicBezTo>
                  <a:pt x="3093905" y="6067279"/>
                  <a:pt x="3093905" y="6067279"/>
                  <a:pt x="3093213" y="6068104"/>
                </a:cubicBezTo>
                <a:cubicBezTo>
                  <a:pt x="3093213" y="6068104"/>
                  <a:pt x="3092521" y="6068928"/>
                  <a:pt x="3092521" y="6068928"/>
                </a:cubicBezTo>
                <a:cubicBezTo>
                  <a:pt x="3110347" y="6086562"/>
                  <a:pt x="3119126" y="6103868"/>
                  <a:pt x="3136259" y="6122325"/>
                </a:cubicBezTo>
                <a:cubicBezTo>
                  <a:pt x="3146050" y="6132872"/>
                  <a:pt x="3154457" y="6145067"/>
                  <a:pt x="3162172" y="6158088"/>
                </a:cubicBezTo>
                <a:cubicBezTo>
                  <a:pt x="3161481" y="6158912"/>
                  <a:pt x="3166376" y="6164185"/>
                  <a:pt x="3165683" y="6165011"/>
                </a:cubicBezTo>
                <a:cubicBezTo>
                  <a:pt x="3164300" y="6166659"/>
                  <a:pt x="3159404" y="6161387"/>
                  <a:pt x="3156957" y="6158749"/>
                </a:cubicBezTo>
                <a:cubicBezTo>
                  <a:pt x="3149614" y="6150838"/>
                  <a:pt x="3142271" y="6142929"/>
                  <a:pt x="3134927" y="6135019"/>
                </a:cubicBezTo>
                <a:cubicBezTo>
                  <a:pt x="3132480" y="6132382"/>
                  <a:pt x="3130032" y="6129745"/>
                  <a:pt x="3129339" y="6130570"/>
                </a:cubicBezTo>
                <a:cubicBezTo>
                  <a:pt x="3128648" y="6131394"/>
                  <a:pt x="3127956" y="6132219"/>
                  <a:pt x="3130405" y="6134855"/>
                </a:cubicBezTo>
                <a:cubicBezTo>
                  <a:pt x="3135299" y="6140128"/>
                  <a:pt x="3136362" y="6144416"/>
                  <a:pt x="3143706" y="6152325"/>
                </a:cubicBezTo>
                <a:cubicBezTo>
                  <a:pt x="3151049" y="6160235"/>
                  <a:pt x="3158392" y="6168146"/>
                  <a:pt x="3165735" y="6176055"/>
                </a:cubicBezTo>
                <a:cubicBezTo>
                  <a:pt x="3169939" y="6182153"/>
                  <a:pt x="3166108" y="6181166"/>
                  <a:pt x="3165416" y="6181991"/>
                </a:cubicBezTo>
                <a:cubicBezTo>
                  <a:pt x="3164724" y="6182815"/>
                  <a:pt x="3164032" y="6183639"/>
                  <a:pt x="3164032" y="6183639"/>
                </a:cubicBezTo>
                <a:cubicBezTo>
                  <a:pt x="3148653" y="6168643"/>
                  <a:pt x="3137852" y="6164855"/>
                  <a:pt x="3123165" y="6149035"/>
                </a:cubicBezTo>
                <a:cubicBezTo>
                  <a:pt x="3093793" y="6117393"/>
                  <a:pt x="3068945" y="6085916"/>
                  <a:pt x="3038880" y="6055101"/>
                </a:cubicBezTo>
                <a:cubicBezTo>
                  <a:pt x="3033293" y="6050651"/>
                  <a:pt x="3027334" y="6041091"/>
                  <a:pt x="3025258" y="6043565"/>
                </a:cubicBezTo>
                <a:cubicBezTo>
                  <a:pt x="3020043" y="6044225"/>
                  <a:pt x="3031217" y="6053124"/>
                  <a:pt x="3036112" y="6058397"/>
                </a:cubicBezTo>
                <a:cubicBezTo>
                  <a:pt x="3046594" y="6068120"/>
                  <a:pt x="3054310" y="6081140"/>
                  <a:pt x="3064101" y="6091687"/>
                </a:cubicBezTo>
                <a:cubicBezTo>
                  <a:pt x="3074584" y="6101410"/>
                  <a:pt x="3087513" y="6113770"/>
                  <a:pt x="3095921" y="6125964"/>
                </a:cubicBezTo>
                <a:cubicBezTo>
                  <a:pt x="3111671" y="6146072"/>
                  <a:pt x="3129496" y="6163704"/>
                  <a:pt x="3144182" y="6179525"/>
                </a:cubicBezTo>
                <a:cubicBezTo>
                  <a:pt x="3175311" y="6214626"/>
                  <a:pt x="3202607" y="6248741"/>
                  <a:pt x="3218409" y="6279893"/>
                </a:cubicBezTo>
                <a:cubicBezTo>
                  <a:pt x="3226124" y="6292913"/>
                  <a:pt x="3235914" y="6303460"/>
                  <a:pt x="3245704" y="6314007"/>
                </a:cubicBezTo>
                <a:cubicBezTo>
                  <a:pt x="3246929" y="6315326"/>
                  <a:pt x="3249549" y="6317757"/>
                  <a:pt x="3251691" y="6320063"/>
                </a:cubicBezTo>
                <a:lnTo>
                  <a:pt x="3253815" y="6323689"/>
                </a:lnTo>
                <a:lnTo>
                  <a:pt x="3254672" y="6325327"/>
                </a:lnTo>
                <a:lnTo>
                  <a:pt x="3249098" y="6323154"/>
                </a:lnTo>
                <a:cubicBezTo>
                  <a:pt x="3246956" y="6320848"/>
                  <a:pt x="3244854" y="6317799"/>
                  <a:pt x="3243630" y="6316480"/>
                </a:cubicBezTo>
                <a:cubicBezTo>
                  <a:pt x="3202019" y="6271656"/>
                  <a:pt x="3160409" y="6226830"/>
                  <a:pt x="3116351" y="6179370"/>
                </a:cubicBezTo>
                <a:cubicBezTo>
                  <a:pt x="3101664" y="6163548"/>
                  <a:pt x="3088414" y="6157125"/>
                  <a:pt x="3072716" y="6148063"/>
                </a:cubicBezTo>
                <a:cubicBezTo>
                  <a:pt x="3072716" y="6148063"/>
                  <a:pt x="3072024" y="6148888"/>
                  <a:pt x="3071332" y="6149712"/>
                </a:cubicBezTo>
                <a:cubicBezTo>
                  <a:pt x="3074152" y="6157459"/>
                  <a:pt x="3075215" y="6161745"/>
                  <a:pt x="3075589" y="6166854"/>
                </a:cubicBezTo>
                <a:cubicBezTo>
                  <a:pt x="3073513" y="6169329"/>
                  <a:pt x="3078779" y="6179712"/>
                  <a:pt x="3086123" y="6187622"/>
                </a:cubicBezTo>
                <a:cubicBezTo>
                  <a:pt x="3105704" y="6208716"/>
                  <a:pt x="3100861" y="6214487"/>
                  <a:pt x="3099848" y="6221246"/>
                </a:cubicBezTo>
                <a:cubicBezTo>
                  <a:pt x="3097452" y="6229654"/>
                  <a:pt x="3106233" y="6246961"/>
                  <a:pt x="3115011" y="6264268"/>
                </a:cubicBezTo>
                <a:cubicBezTo>
                  <a:pt x="3116075" y="6268552"/>
                  <a:pt x="3121662" y="6273002"/>
                  <a:pt x="3124110" y="6275638"/>
                </a:cubicBezTo>
                <a:cubicBezTo>
                  <a:pt x="3133900" y="6286186"/>
                  <a:pt x="3144383" y="6295908"/>
                  <a:pt x="3149650" y="6306291"/>
                </a:cubicBezTo>
                <a:cubicBezTo>
                  <a:pt x="3151406" y="6309753"/>
                  <a:pt x="3153854" y="6312391"/>
                  <a:pt x="3158750" y="6317663"/>
                </a:cubicBezTo>
                <a:cubicBezTo>
                  <a:pt x="3166092" y="6325574"/>
                  <a:pt x="3173436" y="6333484"/>
                  <a:pt x="3178330" y="6338757"/>
                </a:cubicBezTo>
                <a:cubicBezTo>
                  <a:pt x="3189878" y="6352766"/>
                  <a:pt x="3202807" y="6365125"/>
                  <a:pt x="3214674" y="6373199"/>
                </a:cubicBezTo>
                <a:cubicBezTo>
                  <a:pt x="3224093" y="6378635"/>
                  <a:pt x="3233191" y="6390006"/>
                  <a:pt x="3238459" y="6400390"/>
                </a:cubicBezTo>
                <a:cubicBezTo>
                  <a:pt x="3247929" y="6416872"/>
                  <a:pt x="3265063" y="6435329"/>
                  <a:pt x="3275226" y="6450987"/>
                </a:cubicBezTo>
                <a:cubicBezTo>
                  <a:pt x="3276982" y="6454447"/>
                  <a:pt x="3322744" y="6494326"/>
                  <a:pt x="3323436" y="6493501"/>
                </a:cubicBezTo>
                <a:lnTo>
                  <a:pt x="3327061" y="6495637"/>
                </a:lnTo>
                <a:lnTo>
                  <a:pt x="3332637" y="6511649"/>
                </a:lnTo>
                <a:cubicBezTo>
                  <a:pt x="3341276" y="6548180"/>
                  <a:pt x="3326247" y="6565795"/>
                  <a:pt x="3305974" y="6593704"/>
                </a:cubicBezTo>
                <a:cubicBezTo>
                  <a:pt x="3253021" y="6661989"/>
                  <a:pt x="3199222" y="6613060"/>
                  <a:pt x="3148561" y="6593635"/>
                </a:cubicBezTo>
                <a:cubicBezTo>
                  <a:pt x="3101480" y="6573121"/>
                  <a:pt x="3061305" y="6533108"/>
                  <a:pt x="3036158" y="6475482"/>
                </a:cubicBezTo>
                <a:cubicBezTo>
                  <a:pt x="3029698" y="6464391"/>
                  <a:pt x="3017732" y="6446269"/>
                  <a:pt x="3006988" y="6449530"/>
                </a:cubicBezTo>
                <a:cubicBezTo>
                  <a:pt x="2949677" y="6466929"/>
                  <a:pt x="2921909" y="6414450"/>
                  <a:pt x="2881035" y="6387703"/>
                </a:cubicBezTo>
                <a:cubicBezTo>
                  <a:pt x="2781114" y="6322320"/>
                  <a:pt x="2675951" y="6267231"/>
                  <a:pt x="2601545" y="6163648"/>
                </a:cubicBezTo>
                <a:lnTo>
                  <a:pt x="2600585" y="6159591"/>
                </a:lnTo>
                <a:cubicBezTo>
                  <a:pt x="2570455" y="6129580"/>
                  <a:pt x="2540841" y="6134219"/>
                  <a:pt x="2522487" y="6170247"/>
                </a:cubicBezTo>
                <a:cubicBezTo>
                  <a:pt x="2501513" y="6211419"/>
                  <a:pt x="2478102" y="6209826"/>
                  <a:pt x="2448931" y="6183875"/>
                </a:cubicBezTo>
                <a:cubicBezTo>
                  <a:pt x="2438887" y="6173874"/>
                  <a:pt x="2429803" y="6167928"/>
                  <a:pt x="2419759" y="6157925"/>
                </a:cubicBezTo>
                <a:cubicBezTo>
                  <a:pt x="2410676" y="6151982"/>
                  <a:pt x="2409457" y="6130598"/>
                  <a:pt x="2396091" y="6139007"/>
                </a:cubicBezTo>
                <a:cubicBezTo>
                  <a:pt x="2388927" y="6141182"/>
                  <a:pt x="2383683" y="6151474"/>
                  <a:pt x="2382022" y="6160681"/>
                </a:cubicBezTo>
                <a:cubicBezTo>
                  <a:pt x="2381321" y="6173946"/>
                  <a:pt x="2393984" y="6178802"/>
                  <a:pt x="2406651" y="6183659"/>
                </a:cubicBezTo>
                <a:cubicBezTo>
                  <a:pt x="2419317" y="6188515"/>
                  <a:pt x="2436525" y="6196345"/>
                  <a:pt x="2430579" y="6219902"/>
                </a:cubicBezTo>
                <a:cubicBezTo>
                  <a:pt x="2427256" y="6238313"/>
                  <a:pt x="2414848" y="6250783"/>
                  <a:pt x="2395978" y="6252159"/>
                </a:cubicBezTo>
                <a:cubicBezTo>
                  <a:pt x="2381650" y="6256510"/>
                  <a:pt x="2368987" y="6251652"/>
                  <a:pt x="2358240" y="6254914"/>
                </a:cubicBezTo>
                <a:cubicBezTo>
                  <a:pt x="2329586" y="6263614"/>
                  <a:pt x="2301891" y="6276371"/>
                  <a:pt x="2305988" y="6309935"/>
                </a:cubicBezTo>
                <a:cubicBezTo>
                  <a:pt x="2305804" y="6357848"/>
                  <a:pt x="2282391" y="6356256"/>
                  <a:pt x="2255398" y="6355747"/>
                </a:cubicBezTo>
                <a:cubicBezTo>
                  <a:pt x="2181585" y="6352051"/>
                  <a:pt x="2104890" y="6336178"/>
                  <a:pt x="2032996" y="6340601"/>
                </a:cubicBezTo>
                <a:cubicBezTo>
                  <a:pt x="2021288" y="6339804"/>
                  <a:pt x="2013167" y="6337921"/>
                  <a:pt x="2012908" y="6320596"/>
                </a:cubicBezTo>
                <a:cubicBezTo>
                  <a:pt x="2048469" y="6292397"/>
                  <a:pt x="2092926" y="6318055"/>
                  <a:pt x="2127785" y="6303125"/>
                </a:cubicBezTo>
                <a:cubicBezTo>
                  <a:pt x="2166225" y="6287103"/>
                  <a:pt x="2194362" y="6243754"/>
                  <a:pt x="2231843" y="6223676"/>
                </a:cubicBezTo>
                <a:cubicBezTo>
                  <a:pt x="2248792" y="6214179"/>
                  <a:pt x="2263118" y="6209830"/>
                  <a:pt x="2279365" y="6213598"/>
                </a:cubicBezTo>
                <a:cubicBezTo>
                  <a:pt x="2332392" y="6210555"/>
                  <a:pt x="2309166" y="6161045"/>
                  <a:pt x="2314152" y="6133427"/>
                </a:cubicBezTo>
                <a:cubicBezTo>
                  <a:pt x="2323422" y="6091457"/>
                  <a:pt x="2293105" y="6109362"/>
                  <a:pt x="2277818" y="6109652"/>
                </a:cubicBezTo>
                <a:cubicBezTo>
                  <a:pt x="2236498" y="6113494"/>
                  <a:pt x="2192556" y="6122484"/>
                  <a:pt x="2157180" y="6102766"/>
                </a:cubicBezTo>
                <a:cubicBezTo>
                  <a:pt x="2113682" y="6081168"/>
                  <a:pt x="2073323" y="6089069"/>
                  <a:pt x="2033218" y="6114297"/>
                </a:cubicBezTo>
                <a:cubicBezTo>
                  <a:pt x="1975208" y="6144958"/>
                  <a:pt x="1914318" y="6163443"/>
                  <a:pt x="1852209" y="6160547"/>
                </a:cubicBezTo>
                <a:cubicBezTo>
                  <a:pt x="1774813" y="6157938"/>
                  <a:pt x="1697158" y="6138006"/>
                  <a:pt x="1620979" y="6156781"/>
                </a:cubicBezTo>
                <a:cubicBezTo>
                  <a:pt x="1606653" y="6161130"/>
                  <a:pt x="1581580" y="6168742"/>
                  <a:pt x="1575819" y="6144386"/>
                </a:cubicBezTo>
                <a:cubicBezTo>
                  <a:pt x="1570059" y="6120031"/>
                  <a:pt x="1605433" y="6139745"/>
                  <a:pt x="1606836" y="6113217"/>
                </a:cubicBezTo>
                <a:cubicBezTo>
                  <a:pt x="1436128" y="6186795"/>
                  <a:pt x="1265530" y="6147219"/>
                  <a:pt x="1084447" y="6128232"/>
                </a:cubicBezTo>
                <a:cubicBezTo>
                  <a:pt x="1153646" y="6063715"/>
                  <a:pt x="1217160" y="6040083"/>
                  <a:pt x="1292192" y="6065165"/>
                </a:cubicBezTo>
                <a:cubicBezTo>
                  <a:pt x="1358616" y="6045724"/>
                  <a:pt x="1454261" y="6025390"/>
                  <a:pt x="1482990" y="6011592"/>
                </a:cubicBezTo>
                <a:cubicBezTo>
                  <a:pt x="1473906" y="6005647"/>
                  <a:pt x="1458617" y="6005937"/>
                  <a:pt x="1464564" y="5982380"/>
                </a:cubicBezTo>
                <a:cubicBezTo>
                  <a:pt x="1467890" y="5963967"/>
                  <a:pt x="1479592" y="5964763"/>
                  <a:pt x="1495840" y="5968533"/>
                </a:cubicBezTo>
                <a:cubicBezTo>
                  <a:pt x="1512086" y="5972302"/>
                  <a:pt x="1527374" y="5972012"/>
                  <a:pt x="1543621" y="5975782"/>
                </a:cubicBezTo>
                <a:cubicBezTo>
                  <a:pt x="1575157" y="5979261"/>
                  <a:pt x="1582321" y="5977086"/>
                  <a:pt x="1605214" y="5944029"/>
                </a:cubicBezTo>
                <a:cubicBezTo>
                  <a:pt x="1550269" y="5938958"/>
                  <a:pt x="1493662" y="5943091"/>
                  <a:pt x="1439418" y="5924753"/>
                </a:cubicBezTo>
                <a:cubicBezTo>
                  <a:pt x="1448945" y="5900106"/>
                  <a:pt x="1461610" y="5904961"/>
                  <a:pt x="1476898" y="5904672"/>
                </a:cubicBezTo>
                <a:cubicBezTo>
                  <a:pt x="1533505" y="5900537"/>
                  <a:pt x="1587490" y="5901553"/>
                  <a:pt x="1642437" y="5906626"/>
                </a:cubicBezTo>
                <a:cubicBezTo>
                  <a:pt x="1710048" y="5916555"/>
                  <a:pt x="1772602" y="5888865"/>
                  <a:pt x="1804063" y="5827103"/>
                </a:cubicBezTo>
                <a:cubicBezTo>
                  <a:pt x="1703327" y="5888140"/>
                  <a:pt x="1606989" y="5821671"/>
                  <a:pt x="1510980" y="5837767"/>
                </a:cubicBezTo>
                <a:cubicBezTo>
                  <a:pt x="1456296" y="5850017"/>
                  <a:pt x="1399171" y="5819501"/>
                  <a:pt x="1343782" y="5845016"/>
                </a:cubicBezTo>
                <a:cubicBezTo>
                  <a:pt x="1312505" y="5858863"/>
                  <a:pt x="1294338" y="5846975"/>
                  <a:pt x="1279493" y="5816674"/>
                </a:cubicBezTo>
                <a:cubicBezTo>
                  <a:pt x="1265610" y="5790435"/>
                  <a:pt x="1242902" y="5775575"/>
                  <a:pt x="1212326" y="5776157"/>
                </a:cubicBezTo>
                <a:cubicBezTo>
                  <a:pt x="1178168" y="5777823"/>
                  <a:pt x="1149958" y="5755932"/>
                  <a:pt x="1119125" y="5739191"/>
                </a:cubicBezTo>
                <a:cubicBezTo>
                  <a:pt x="1110040" y="5733245"/>
                  <a:pt x="1108122" y="5725128"/>
                  <a:pt x="1112405" y="5710776"/>
                </a:cubicBezTo>
                <a:cubicBezTo>
                  <a:pt x="1117648" y="5700481"/>
                  <a:pt x="1125773" y="5702366"/>
                  <a:pt x="1132938" y="5700191"/>
                </a:cubicBezTo>
                <a:cubicBezTo>
                  <a:pt x="1224918" y="5715772"/>
                  <a:pt x="1310367" y="5655029"/>
                  <a:pt x="1404971" y="5665463"/>
                </a:cubicBezTo>
                <a:cubicBezTo>
                  <a:pt x="1413094" y="5667349"/>
                  <a:pt x="1421918" y="5655967"/>
                  <a:pt x="1419998" y="5647849"/>
                </a:cubicBezTo>
                <a:cubicBezTo>
                  <a:pt x="1421660" y="5638641"/>
                  <a:pt x="1412577" y="5632701"/>
                  <a:pt x="1404454" y="5630814"/>
                </a:cubicBezTo>
                <a:cubicBezTo>
                  <a:pt x="1392749" y="5630019"/>
                  <a:pt x="1381043" y="5629221"/>
                  <a:pt x="1370296" y="5632483"/>
                </a:cubicBezTo>
                <a:cubicBezTo>
                  <a:pt x="1230791" y="5626977"/>
                  <a:pt x="1089624" y="5630677"/>
                  <a:pt x="947239" y="5612992"/>
                </a:cubicBezTo>
                <a:lnTo>
                  <a:pt x="649801" y="5572766"/>
                </a:lnTo>
                <a:cubicBezTo>
                  <a:pt x="638094" y="5571970"/>
                  <a:pt x="614683" y="5570377"/>
                  <a:pt x="613465" y="5548992"/>
                </a:cubicBezTo>
                <a:cubicBezTo>
                  <a:pt x="614869" y="5522462"/>
                  <a:pt x="637321" y="5519996"/>
                  <a:pt x="652607" y="5519706"/>
                </a:cubicBezTo>
                <a:cubicBezTo>
                  <a:pt x="675057" y="5517242"/>
                  <a:pt x="697510" y="5514775"/>
                  <a:pt x="717339" y="5517458"/>
                </a:cubicBezTo>
                <a:lnTo>
                  <a:pt x="1048459" y="5518877"/>
                </a:lnTo>
                <a:lnTo>
                  <a:pt x="1033426" y="5513068"/>
                </a:lnTo>
                <a:cubicBezTo>
                  <a:pt x="1000971" y="5504139"/>
                  <a:pt x="967588" y="5497836"/>
                  <a:pt x="943479" y="5472628"/>
                </a:cubicBezTo>
                <a:cubicBezTo>
                  <a:pt x="932352" y="5460025"/>
                  <a:pt x="917515" y="5455822"/>
                  <a:pt x="906387" y="5443222"/>
                </a:cubicBezTo>
                <a:cubicBezTo>
                  <a:pt x="876713" y="5401206"/>
                  <a:pt x="839620" y="5380200"/>
                  <a:pt x="798818" y="5359191"/>
                </a:cubicBezTo>
                <a:cubicBezTo>
                  <a:pt x="787692" y="5354990"/>
                  <a:pt x="780274" y="5346588"/>
                  <a:pt x="769144" y="5342389"/>
                </a:cubicBezTo>
                <a:cubicBezTo>
                  <a:pt x="743181" y="5342387"/>
                  <a:pt x="754307" y="5254160"/>
                  <a:pt x="702380" y="5308776"/>
                </a:cubicBezTo>
                <a:cubicBezTo>
                  <a:pt x="680125" y="5329784"/>
                  <a:pt x="646742" y="5325581"/>
                  <a:pt x="620777" y="5359191"/>
                </a:cubicBezTo>
                <a:cubicBezTo>
                  <a:pt x="591105" y="5397005"/>
                  <a:pt x="546593" y="5405407"/>
                  <a:pt x="505791" y="5375996"/>
                </a:cubicBezTo>
                <a:cubicBezTo>
                  <a:pt x="394514" y="5296173"/>
                  <a:pt x="279534" y="5220549"/>
                  <a:pt x="179385" y="5119718"/>
                </a:cubicBezTo>
                <a:cubicBezTo>
                  <a:pt x="145999" y="5086107"/>
                  <a:pt x="112616" y="5048295"/>
                  <a:pt x="75524" y="5018886"/>
                </a:cubicBezTo>
                <a:cubicBezTo>
                  <a:pt x="45850" y="4997880"/>
                  <a:pt x="31013" y="4951665"/>
                  <a:pt x="12469" y="4918053"/>
                </a:cubicBezTo>
                <a:lnTo>
                  <a:pt x="1" y="48993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3877929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9" y="332489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171065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9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265511" y="1131592"/>
            <a:ext cx="2670575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398951" y="1347500"/>
            <a:ext cx="115401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07155" y="1362300"/>
            <a:ext cx="685849" cy="51386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533778" y="1529492"/>
            <a:ext cx="167418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533778" y="2127463"/>
            <a:ext cx="167418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You can Change Fill Color &amp;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540922" y="5808445"/>
            <a:ext cx="167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>
                <a:solidFill>
                  <a:prstClr val="white"/>
                </a:solidFill>
                <a:latin typeface="Arial"/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latin typeface="Arial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540922" y="4234885"/>
            <a:ext cx="203797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FREE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2800" b="1" dirty="0">
                <a:solidFill>
                  <a:prstClr val="white"/>
                </a:solidFill>
                <a:latin typeface="Arial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33376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42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E4F0C-C0DE-4FF6-8197-AA9F2E46594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1763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Images &amp; Contents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="" xmlns:a16="http://schemas.microsoft.com/office/drawing/2014/main" id="{E463CCC2-FD29-4FEC-BBBB-C122D82F3C18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3" y="1393370"/>
            <a:ext cx="2917013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="" xmlns:a16="http://schemas.microsoft.com/office/drawing/2014/main" id="{64622F30-85C3-4FF9-A148-AF5042CF3F8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3108643" y="1393370"/>
            <a:ext cx="2926718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="" xmlns:a16="http://schemas.microsoft.com/office/drawing/2014/main" id="{1487AD8E-D8EF-4D5C-A0EA-47B7190BA0A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6226990" y="1393370"/>
            <a:ext cx="2917013" cy="316954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strike="noStrik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Text Placeholder 9">
            <a:extLst>
              <a:ext uri="{FF2B5EF4-FFF2-40B4-BE49-F238E27FC236}">
                <a16:creationId xmlns="" xmlns:a16="http://schemas.microsoft.com/office/drawing/2014/main" id="{1A5FCF1D-44E7-4881-AEE6-C04E806B84D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649" y="339516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704137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7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893568" y="2346961"/>
            <a:ext cx="3923029" cy="1561252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1" i="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568454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" y="5"/>
            <a:ext cx="9143999" cy="6857997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94451" y="1"/>
            <a:ext cx="1749551" cy="6857996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7872985" y="0"/>
            <a:ext cx="1271270" cy="6858000"/>
          </a:xfrm>
          <a:custGeom>
            <a:avLst/>
            <a:gdLst/>
            <a:ahLst/>
            <a:cxnLst/>
            <a:rect l="l" t="t" r="r" b="b"/>
            <a:pathLst>
              <a:path w="1271270" h="5143500">
                <a:moveTo>
                  <a:pt x="1271016" y="0"/>
                </a:moveTo>
                <a:lnTo>
                  <a:pt x="0" y="0"/>
                </a:lnTo>
                <a:lnTo>
                  <a:pt x="0" y="5143500"/>
                </a:lnTo>
                <a:lnTo>
                  <a:pt x="1271016" y="5143500"/>
                </a:lnTo>
                <a:lnTo>
                  <a:pt x="127101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algn="l" defTabSz="914286" fontAlgn="auto">
              <a:spcBef>
                <a:spcPts val="0"/>
              </a:spcBef>
              <a:spcAft>
                <a:spcPts val="0"/>
              </a:spcAft>
            </a:pPr>
            <a:endParaRPr sz="240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34403" y="5581912"/>
            <a:ext cx="609599" cy="1084985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8750808" y="5807462"/>
            <a:ext cx="393700" cy="526627"/>
          </a:xfrm>
          <a:custGeom>
            <a:avLst/>
            <a:gdLst/>
            <a:ahLst/>
            <a:cxnLst/>
            <a:rect l="l" t="t" r="r" b="b"/>
            <a:pathLst>
              <a:path w="393700" h="394970">
                <a:moveTo>
                  <a:pt x="393192" y="0"/>
                </a:moveTo>
                <a:lnTo>
                  <a:pt x="0" y="0"/>
                </a:lnTo>
                <a:lnTo>
                  <a:pt x="0" y="394716"/>
                </a:lnTo>
                <a:lnTo>
                  <a:pt x="393192" y="394716"/>
                </a:lnTo>
                <a:lnTo>
                  <a:pt x="393192" y="0"/>
                </a:lnTo>
                <a:close/>
              </a:path>
            </a:pathLst>
          </a:custGeom>
          <a:solidFill>
            <a:srgbClr val="FFAF00"/>
          </a:solidFill>
        </p:spPr>
        <p:txBody>
          <a:bodyPr wrap="square" lIns="0" tIns="0" rIns="0" bIns="0" rtlCol="0"/>
          <a:lstStyle/>
          <a:p>
            <a:pPr algn="l" defTabSz="914286" fontAlgn="auto">
              <a:spcBef>
                <a:spcPts val="0"/>
              </a:spcBef>
              <a:spcAft>
                <a:spcPts val="0"/>
              </a:spcAft>
            </a:pPr>
            <a:endParaRPr sz="2400">
              <a:solidFill>
                <a:prstClr val="black"/>
              </a:solidFill>
              <a:latin typeface="Arial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7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36954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5311" y="35907"/>
            <a:ext cx="2298700" cy="319193"/>
          </a:xfrm>
          <a:prstGeom prst="rect">
            <a:avLst/>
          </a:prstGeom>
        </p:spPr>
        <p:txBody>
          <a:bodyPr lIns="0" tIns="0" rIns="0" bIns="0"/>
          <a:lstStyle>
            <a:lvl1pPr>
              <a:defRPr sz="1867" b="0" i="0">
                <a:solidFill>
                  <a:srgbClr val="6F2F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8/16/2022</a:t>
            </a:fld>
            <a:endParaRPr lang="en-US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86"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latin typeface="Arial"/>
              </a:rPr>
              <a:pPr defTabSz="914286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025573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717971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42718148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6210624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7831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23926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18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ags" Target="../tags/tag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5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91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5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24" Type="http://schemas.openxmlformats.org/officeDocument/2006/relationships/slideLayout" Target="../slideLayouts/slideLayout94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23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89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Relationship Id="rId22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97.xml"/><Relationship Id="rId21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5" Type="http://schemas.openxmlformats.org/officeDocument/2006/relationships/theme" Target="../theme/theme8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24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23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slideLayout" Target="../slideLayouts/slideLayout1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Picture 30" descr="0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2" b="6250"/>
          <a:stretch>
            <a:fillRect/>
          </a:stretch>
        </p:blipFill>
        <p:spPr bwMode="gray">
          <a:xfrm>
            <a:off x="152400" y="0"/>
            <a:ext cx="1447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" name="Freeform 31"/>
          <p:cNvSpPr>
            <a:spLocks/>
          </p:cNvSpPr>
          <p:nvPr/>
        </p:nvSpPr>
        <p:spPr bwMode="ltGray">
          <a:xfrm>
            <a:off x="228600" y="0"/>
            <a:ext cx="8915400" cy="6883400"/>
          </a:xfrm>
          <a:custGeom>
            <a:avLst/>
            <a:gdLst>
              <a:gd name="T0" fmla="*/ 312 w 5480"/>
              <a:gd name="T1" fmla="*/ 4336 h 4336"/>
              <a:gd name="T2" fmla="*/ 0 w 5480"/>
              <a:gd name="T3" fmla="*/ 0 h 4336"/>
              <a:gd name="T4" fmla="*/ 5480 w 5480"/>
              <a:gd name="T5" fmla="*/ 0 h 4336"/>
              <a:gd name="T6" fmla="*/ 5480 w 5480"/>
              <a:gd name="T7" fmla="*/ 4320 h 4336"/>
              <a:gd name="T8" fmla="*/ 312 w 5480"/>
              <a:gd name="T9" fmla="*/ 4336 h 4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0" h="4336">
                <a:moveTo>
                  <a:pt x="312" y="4336"/>
                </a:moveTo>
                <a:lnTo>
                  <a:pt x="0" y="0"/>
                </a:lnTo>
                <a:lnTo>
                  <a:pt x="5480" y="0"/>
                </a:lnTo>
                <a:lnTo>
                  <a:pt x="5480" y="4320"/>
                </a:lnTo>
                <a:lnTo>
                  <a:pt x="312" y="433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372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44" name="Picture 20" descr="0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6200" y="5638803"/>
            <a:ext cx="1676400" cy="115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" name="Text Box 21"/>
          <p:cNvSpPr txBox="1">
            <a:spLocks noChangeArrowheads="1"/>
          </p:cNvSpPr>
          <p:nvPr/>
        </p:nvSpPr>
        <p:spPr bwMode="gray">
          <a:xfrm>
            <a:off x="7050104" y="6465981"/>
            <a:ext cx="201292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rgbClr val="000000"/>
                </a:solidFill>
                <a:latin typeface="Arial" charset="0"/>
              </a:rPr>
              <a:t>www.themegallery.com</a:t>
            </a:r>
          </a:p>
        </p:txBody>
      </p:sp>
      <p:grpSp>
        <p:nvGrpSpPr>
          <p:cNvPr id="1046" name="Group 22"/>
          <p:cNvGrpSpPr>
            <a:grpSpLocks/>
          </p:cNvGrpSpPr>
          <p:nvPr/>
        </p:nvGrpSpPr>
        <p:grpSpPr bwMode="auto">
          <a:xfrm>
            <a:off x="762000" y="381000"/>
            <a:ext cx="6781800" cy="609600"/>
            <a:chOff x="480" y="240"/>
            <a:chExt cx="3168" cy="576"/>
          </a:xfrm>
        </p:grpSpPr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480" y="240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480" y="384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480" y="528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480" y="672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480" y="816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8013700" y="193759"/>
            <a:ext cx="901700" cy="971551"/>
            <a:chOff x="5048" y="122"/>
            <a:chExt cx="568" cy="612"/>
          </a:xfrm>
        </p:grpSpPr>
        <p:sp>
          <p:nvSpPr>
            <p:cNvPr id="1040" name="Rectangle 16" descr="02"/>
            <p:cNvSpPr>
              <a:spLocks noChangeArrowheads="1"/>
            </p:cNvSpPr>
            <p:nvPr userDrawn="1"/>
          </p:nvSpPr>
          <p:spPr bwMode="gray">
            <a:xfrm rot="1760290">
              <a:off x="5048" y="166"/>
              <a:ext cx="568" cy="568"/>
            </a:xfrm>
            <a:prstGeom prst="rect">
              <a:avLst/>
            </a:prstGeom>
            <a:blipFill dpi="0" rotWithShape="1">
              <a:blip r:embed="rId15" cstate="print"/>
              <a:srcRect/>
              <a:stretch>
                <a:fillRect/>
              </a:stretch>
            </a:blip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042" name="Picture 18" descr="03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464" y="122"/>
              <a:ext cx="104" cy="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52" name="Group 28"/>
          <p:cNvGrpSpPr>
            <a:grpSpLocks/>
          </p:cNvGrpSpPr>
          <p:nvPr/>
        </p:nvGrpSpPr>
        <p:grpSpPr bwMode="auto">
          <a:xfrm>
            <a:off x="7283451" y="0"/>
            <a:ext cx="1022350" cy="1233488"/>
            <a:chOff x="4588" y="0"/>
            <a:chExt cx="644" cy="777"/>
          </a:xfrm>
        </p:grpSpPr>
        <p:sp>
          <p:nvSpPr>
            <p:cNvPr id="1041" name="Rectangle 17" descr="01"/>
            <p:cNvSpPr>
              <a:spLocks noChangeArrowheads="1"/>
            </p:cNvSpPr>
            <p:nvPr userDrawn="1"/>
          </p:nvSpPr>
          <p:spPr bwMode="gray">
            <a:xfrm rot="682726">
              <a:off x="4588" y="133"/>
              <a:ext cx="644" cy="644"/>
            </a:xfrm>
            <a:prstGeom prst="rect">
              <a:avLst/>
            </a:prstGeom>
            <a:blipFill dpi="0" rotWithShape="1">
              <a:blip r:embed="rId17" cstate="print"/>
              <a:srcRect/>
              <a:stretch>
                <a:fillRect/>
              </a:stretch>
            </a:blip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id-ID">
                <a:solidFill>
                  <a:srgbClr val="000000"/>
                </a:solidFill>
                <a:latin typeface="Arial" charset="0"/>
              </a:endParaRPr>
            </a:p>
          </p:txBody>
        </p:sp>
        <p:pic>
          <p:nvPicPr>
            <p:cNvPr id="1043" name="Picture 19" descr="04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880" y="0"/>
              <a:ext cx="120" cy="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56" name="Rectangle 32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819400" y="6477009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algn="l"/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9"/>
            <a:ext cx="1981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58" name="Rectangle 34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77009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01EC4B-E745-42E6-B504-CEFDA26C0F2B}" type="slidenum">
              <a:rPr lang="en-US">
                <a:solidFill>
                  <a:srgbClr val="000000"/>
                </a:solidFill>
                <a:latin typeface="Arial" charset="0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11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0" descr="01">
            <a:extLst>
              <a:ext uri="{FF2B5EF4-FFF2-40B4-BE49-F238E27FC236}">
                <a16:creationId xmlns="" xmlns:a16="http://schemas.microsoft.com/office/drawing/2014/main" id="{9B344998-4D9D-4204-ABC8-1F613B74D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42" b="6250"/>
          <a:stretch>
            <a:fillRect/>
          </a:stretch>
        </p:blipFill>
        <p:spPr bwMode="gray">
          <a:xfrm>
            <a:off x="152400" y="0"/>
            <a:ext cx="1447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5" name="Freeform 31">
            <a:extLst>
              <a:ext uri="{FF2B5EF4-FFF2-40B4-BE49-F238E27FC236}">
                <a16:creationId xmlns="" xmlns:a16="http://schemas.microsoft.com/office/drawing/2014/main" id="{638E19A3-1E90-4D29-85C4-02CE0C4D0135}"/>
              </a:ext>
            </a:extLst>
          </p:cNvPr>
          <p:cNvSpPr>
            <a:spLocks/>
          </p:cNvSpPr>
          <p:nvPr/>
        </p:nvSpPr>
        <p:spPr bwMode="ltGray">
          <a:xfrm>
            <a:off x="228600" y="0"/>
            <a:ext cx="8915400" cy="6883400"/>
          </a:xfrm>
          <a:custGeom>
            <a:avLst/>
            <a:gdLst>
              <a:gd name="T0" fmla="*/ 312 w 5480"/>
              <a:gd name="T1" fmla="*/ 4336 h 4336"/>
              <a:gd name="T2" fmla="*/ 0 w 5480"/>
              <a:gd name="T3" fmla="*/ 0 h 4336"/>
              <a:gd name="T4" fmla="*/ 5480 w 5480"/>
              <a:gd name="T5" fmla="*/ 0 h 4336"/>
              <a:gd name="T6" fmla="*/ 5480 w 5480"/>
              <a:gd name="T7" fmla="*/ 4320 h 4336"/>
              <a:gd name="T8" fmla="*/ 312 w 5480"/>
              <a:gd name="T9" fmla="*/ 4336 h 4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80" h="4336">
                <a:moveTo>
                  <a:pt x="312" y="4336"/>
                </a:moveTo>
                <a:lnTo>
                  <a:pt x="0" y="0"/>
                </a:lnTo>
                <a:lnTo>
                  <a:pt x="5480" y="0"/>
                </a:lnTo>
                <a:lnTo>
                  <a:pt x="5480" y="4320"/>
                </a:lnTo>
                <a:lnTo>
                  <a:pt x="312" y="433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372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id-ID">
              <a:solidFill>
                <a:srgbClr val="000000"/>
              </a:solidFill>
            </a:endParaRPr>
          </a:p>
        </p:txBody>
      </p:sp>
      <p:sp>
        <p:nvSpPr>
          <p:cNvPr id="3076" name="Rectangle 2">
            <a:extLst>
              <a:ext uri="{FF2B5EF4-FFF2-40B4-BE49-F238E27FC236}">
                <a16:creationId xmlns="" xmlns:a16="http://schemas.microsoft.com/office/drawing/2014/main" id="{0735957D-188E-4FBC-8E22-9F6383D517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="" xmlns:a16="http://schemas.microsoft.com/office/drawing/2014/main" id="{E9EA6407-9692-4A26-AB96-67F161A15A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3078" name="Picture 20" descr="06">
            <a:extLst>
              <a:ext uri="{FF2B5EF4-FFF2-40B4-BE49-F238E27FC236}">
                <a16:creationId xmlns="" xmlns:a16="http://schemas.microsoft.com/office/drawing/2014/main" id="{13E6E3E3-A76D-477F-B942-98543115B5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6200" y="5638803"/>
            <a:ext cx="16764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21">
            <a:extLst>
              <a:ext uri="{FF2B5EF4-FFF2-40B4-BE49-F238E27FC236}">
                <a16:creationId xmlns="" xmlns:a16="http://schemas.microsoft.com/office/drawing/2014/main" id="{8F9A2472-92FA-428B-BC5E-083D75BC993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7052483" y="6465982"/>
            <a:ext cx="20129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z="1400">
                <a:solidFill>
                  <a:srgbClr val="000000"/>
                </a:solidFill>
              </a:rPr>
              <a:t>www.themegallery.com</a:t>
            </a:r>
          </a:p>
        </p:txBody>
      </p:sp>
      <p:grpSp>
        <p:nvGrpSpPr>
          <p:cNvPr id="3080" name="Group 22">
            <a:extLst>
              <a:ext uri="{FF2B5EF4-FFF2-40B4-BE49-F238E27FC236}">
                <a16:creationId xmlns="" xmlns:a16="http://schemas.microsoft.com/office/drawing/2014/main" id="{62CFE339-9769-444E-94E0-5E0F198EDF54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381000"/>
            <a:ext cx="6781800" cy="609600"/>
            <a:chOff x="480" y="240"/>
            <a:chExt cx="3168" cy="576"/>
          </a:xfrm>
        </p:grpSpPr>
        <p:sp>
          <p:nvSpPr>
            <p:cNvPr id="3090" name="Line 23">
              <a:extLst>
                <a:ext uri="{FF2B5EF4-FFF2-40B4-BE49-F238E27FC236}">
                  <a16:creationId xmlns="" xmlns:a16="http://schemas.microsoft.com/office/drawing/2014/main" id="{C1285168-CE11-4090-93F5-1F8BA1619479}"/>
                </a:ext>
              </a:extLst>
            </p:cNvPr>
            <p:cNvSpPr>
              <a:spLocks noChangeShapeType="1"/>
            </p:cNvSpPr>
            <p:nvPr userDrawn="1"/>
          </p:nvSpPr>
          <p:spPr bwMode="gray">
            <a:xfrm>
              <a:off x="480" y="240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ID">
                <a:solidFill>
                  <a:srgbClr val="000000"/>
                </a:solidFill>
              </a:endParaRPr>
            </a:p>
          </p:txBody>
        </p:sp>
        <p:sp>
          <p:nvSpPr>
            <p:cNvPr id="3091" name="Line 24">
              <a:extLst>
                <a:ext uri="{FF2B5EF4-FFF2-40B4-BE49-F238E27FC236}">
                  <a16:creationId xmlns="" xmlns:a16="http://schemas.microsoft.com/office/drawing/2014/main" id="{F71FF27B-AC44-41BF-AE91-9B74CEB6BBB9}"/>
                </a:ext>
              </a:extLst>
            </p:cNvPr>
            <p:cNvSpPr>
              <a:spLocks noChangeShapeType="1"/>
            </p:cNvSpPr>
            <p:nvPr userDrawn="1"/>
          </p:nvSpPr>
          <p:spPr bwMode="gray">
            <a:xfrm>
              <a:off x="480" y="384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ID">
                <a:solidFill>
                  <a:srgbClr val="000000"/>
                </a:solidFill>
              </a:endParaRPr>
            </a:p>
          </p:txBody>
        </p:sp>
        <p:sp>
          <p:nvSpPr>
            <p:cNvPr id="3092" name="Line 25">
              <a:extLst>
                <a:ext uri="{FF2B5EF4-FFF2-40B4-BE49-F238E27FC236}">
                  <a16:creationId xmlns="" xmlns:a16="http://schemas.microsoft.com/office/drawing/2014/main" id="{F5C6C53E-B831-4027-9834-8ED06BF5A54F}"/>
                </a:ext>
              </a:extLst>
            </p:cNvPr>
            <p:cNvSpPr>
              <a:spLocks noChangeShapeType="1"/>
            </p:cNvSpPr>
            <p:nvPr userDrawn="1"/>
          </p:nvSpPr>
          <p:spPr bwMode="gray">
            <a:xfrm>
              <a:off x="480" y="528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ID">
                <a:solidFill>
                  <a:srgbClr val="000000"/>
                </a:solidFill>
              </a:endParaRPr>
            </a:p>
          </p:txBody>
        </p:sp>
        <p:sp>
          <p:nvSpPr>
            <p:cNvPr id="3093" name="Line 26">
              <a:extLst>
                <a:ext uri="{FF2B5EF4-FFF2-40B4-BE49-F238E27FC236}">
                  <a16:creationId xmlns="" xmlns:a16="http://schemas.microsoft.com/office/drawing/2014/main" id="{52566942-D61F-47F8-BAF4-7ED0477EFCFE}"/>
                </a:ext>
              </a:extLst>
            </p:cNvPr>
            <p:cNvSpPr>
              <a:spLocks noChangeShapeType="1"/>
            </p:cNvSpPr>
            <p:nvPr userDrawn="1"/>
          </p:nvSpPr>
          <p:spPr bwMode="gray">
            <a:xfrm>
              <a:off x="480" y="672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ID">
                <a:solidFill>
                  <a:srgbClr val="000000"/>
                </a:solidFill>
              </a:endParaRPr>
            </a:p>
          </p:txBody>
        </p:sp>
        <p:sp>
          <p:nvSpPr>
            <p:cNvPr id="3094" name="Line 27">
              <a:extLst>
                <a:ext uri="{FF2B5EF4-FFF2-40B4-BE49-F238E27FC236}">
                  <a16:creationId xmlns="" xmlns:a16="http://schemas.microsoft.com/office/drawing/2014/main" id="{DE87616C-9C5F-440F-9D14-625082A3992D}"/>
                </a:ext>
              </a:extLst>
            </p:cNvPr>
            <p:cNvSpPr>
              <a:spLocks noChangeShapeType="1"/>
            </p:cNvSpPr>
            <p:nvPr userDrawn="1"/>
          </p:nvSpPr>
          <p:spPr bwMode="gray">
            <a:xfrm>
              <a:off x="480" y="816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195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ID">
                <a:solidFill>
                  <a:srgbClr val="000000"/>
                </a:solidFill>
              </a:endParaRPr>
            </a:p>
          </p:txBody>
        </p:sp>
      </p:grpSp>
      <p:grpSp>
        <p:nvGrpSpPr>
          <p:cNvPr id="1053" name="Group 29">
            <a:extLst>
              <a:ext uri="{FF2B5EF4-FFF2-40B4-BE49-F238E27FC236}">
                <a16:creationId xmlns="" xmlns:a16="http://schemas.microsoft.com/office/drawing/2014/main" id="{FDF14B2E-5B8E-4440-923B-23E6E5657AC6}"/>
              </a:ext>
            </a:extLst>
          </p:cNvPr>
          <p:cNvGrpSpPr>
            <a:grpSpLocks/>
          </p:cNvGrpSpPr>
          <p:nvPr/>
        </p:nvGrpSpPr>
        <p:grpSpPr bwMode="auto">
          <a:xfrm>
            <a:off x="8013700" y="193769"/>
            <a:ext cx="901700" cy="971551"/>
            <a:chOff x="5048" y="122"/>
            <a:chExt cx="568" cy="612"/>
          </a:xfrm>
        </p:grpSpPr>
        <p:sp>
          <p:nvSpPr>
            <p:cNvPr id="3088" name="Rectangle 16" descr="02">
              <a:extLst>
                <a:ext uri="{FF2B5EF4-FFF2-40B4-BE49-F238E27FC236}">
                  <a16:creationId xmlns="" xmlns:a16="http://schemas.microsoft.com/office/drawing/2014/main" id="{EE96FD87-EDF7-4386-AA45-0B44054C0BB0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1760290">
              <a:off x="5048" y="166"/>
              <a:ext cx="568" cy="568"/>
            </a:xfrm>
            <a:prstGeom prst="rect">
              <a:avLst/>
            </a:prstGeom>
            <a:blipFill dpi="0" rotWithShape="1">
              <a:blip r:embed="rId15" cstate="print"/>
              <a:srcRect/>
              <a:stretch>
                <a:fillRect/>
              </a:stretch>
            </a:blip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>
                <a:solidFill>
                  <a:srgbClr val="000000"/>
                </a:solidFill>
              </a:endParaRPr>
            </a:p>
          </p:txBody>
        </p:sp>
        <p:pic>
          <p:nvPicPr>
            <p:cNvPr id="3089" name="Picture 18" descr="03">
              <a:extLst>
                <a:ext uri="{FF2B5EF4-FFF2-40B4-BE49-F238E27FC236}">
                  <a16:creationId xmlns="" xmlns:a16="http://schemas.microsoft.com/office/drawing/2014/main" id="{00A0B1F8-EADC-45D1-AEF9-4AC74A7EFBF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464" y="122"/>
              <a:ext cx="104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52" name="Group 28">
            <a:extLst>
              <a:ext uri="{FF2B5EF4-FFF2-40B4-BE49-F238E27FC236}">
                <a16:creationId xmlns="" xmlns:a16="http://schemas.microsoft.com/office/drawing/2014/main" id="{186CBA09-DE21-482D-8173-7B06E1610CF7}"/>
              </a:ext>
            </a:extLst>
          </p:cNvPr>
          <p:cNvGrpSpPr>
            <a:grpSpLocks/>
          </p:cNvGrpSpPr>
          <p:nvPr/>
        </p:nvGrpSpPr>
        <p:grpSpPr bwMode="auto">
          <a:xfrm>
            <a:off x="7283450" y="0"/>
            <a:ext cx="1022350" cy="1233488"/>
            <a:chOff x="4588" y="0"/>
            <a:chExt cx="644" cy="777"/>
          </a:xfrm>
        </p:grpSpPr>
        <p:sp>
          <p:nvSpPr>
            <p:cNvPr id="3086" name="Rectangle 17" descr="01">
              <a:extLst>
                <a:ext uri="{FF2B5EF4-FFF2-40B4-BE49-F238E27FC236}">
                  <a16:creationId xmlns="" xmlns:a16="http://schemas.microsoft.com/office/drawing/2014/main" id="{51BCC604-9583-4F25-BCEA-9B7AE25B5D81}"/>
                </a:ext>
              </a:extLst>
            </p:cNvPr>
            <p:cNvSpPr>
              <a:spLocks noChangeArrowheads="1"/>
            </p:cNvSpPr>
            <p:nvPr userDrawn="1"/>
          </p:nvSpPr>
          <p:spPr bwMode="gray">
            <a:xfrm rot="682726">
              <a:off x="4588" y="133"/>
              <a:ext cx="644" cy="644"/>
            </a:xfrm>
            <a:prstGeom prst="rect">
              <a:avLst/>
            </a:prstGeom>
            <a:blipFill dpi="0" rotWithShape="1">
              <a:blip r:embed="rId17" cstate="print"/>
              <a:srcRect/>
              <a:stretch>
                <a:fillRect/>
              </a:stretch>
            </a:blip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>
                <a:solidFill>
                  <a:srgbClr val="000000"/>
                </a:solidFill>
              </a:endParaRPr>
            </a:p>
          </p:txBody>
        </p:sp>
        <p:pic>
          <p:nvPicPr>
            <p:cNvPr id="3087" name="Picture 19" descr="04">
              <a:extLst>
                <a:ext uri="{FF2B5EF4-FFF2-40B4-BE49-F238E27FC236}">
                  <a16:creationId xmlns="" xmlns:a16="http://schemas.microsoft.com/office/drawing/2014/main" id="{E8D27883-13CC-4D15-ADDF-83034A523F9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4880" y="0"/>
              <a:ext cx="12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56" name="Rectangle 32">
            <a:extLst>
              <a:ext uri="{FF2B5EF4-FFF2-40B4-BE49-F238E27FC236}">
                <a16:creationId xmlns="" xmlns:a16="http://schemas.microsoft.com/office/drawing/2014/main" id="{ED43AED9-D687-489F-8FE9-3475402274A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819400" y="6477001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7" name="Rectangle 33">
            <a:extLst>
              <a:ext uri="{FF2B5EF4-FFF2-40B4-BE49-F238E27FC236}">
                <a16:creationId xmlns="" xmlns:a16="http://schemas.microsoft.com/office/drawing/2014/main" id="{A38E61F0-0CD3-4391-BD6F-22B7C2CD068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1"/>
            <a:ext cx="1981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8" name="Rectangle 34">
            <a:extLst>
              <a:ext uri="{FF2B5EF4-FFF2-40B4-BE49-F238E27FC236}">
                <a16:creationId xmlns="" xmlns:a16="http://schemas.microsoft.com/office/drawing/2014/main" id="{661A90D9-7E25-4DF3-AEC9-D1FAF919A63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77001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1C4B830C-DA62-4F25-B600-40B98F8B63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586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701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41" r:id="rId3"/>
    <p:sldLayoutId id="2147484342" r:id="rId4"/>
    <p:sldLayoutId id="2147484343" r:id="rId5"/>
    <p:sldLayoutId id="2147484344" r:id="rId6"/>
    <p:sldLayoutId id="2147484345" r:id="rId7"/>
    <p:sldLayoutId id="2147484346" r:id="rId8"/>
    <p:sldLayoutId id="2147484347" r:id="rId9"/>
    <p:sldLayoutId id="2147484348" r:id="rId10"/>
    <p:sldLayoutId id="2147484349" r:id="rId11"/>
    <p:sldLayoutId id="2147484350" r:id="rId12"/>
    <p:sldLayoutId id="2147484351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id-ID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id-ID"/>
              <a:t>Haga clic para modificar el estilo de texto del patrón</a:t>
            </a:r>
          </a:p>
          <a:p>
            <a:pPr lvl="1"/>
            <a:r>
              <a:rPr lang="es-ES" altLang="id-ID"/>
              <a:t>Segundo nivel</a:t>
            </a:r>
          </a:p>
          <a:p>
            <a:pPr lvl="2"/>
            <a:r>
              <a:rPr lang="es-ES" altLang="id-ID"/>
              <a:t>Tercer nivel</a:t>
            </a:r>
          </a:p>
          <a:p>
            <a:pPr lvl="3"/>
            <a:r>
              <a:rPr lang="es-ES" altLang="id-ID"/>
              <a:t>Cuarto nivel</a:t>
            </a:r>
          </a:p>
          <a:p>
            <a:pPr lvl="4"/>
            <a:r>
              <a:rPr lang="es-ES" altLang="id-ID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algn="l"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0B7CCE4-BE81-4DB7-88A5-4D9CFEA738A1}" type="slidenum">
              <a:rPr lang="es-ES" altLang="id-ID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id-ID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9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3" r:id="rId1"/>
    <p:sldLayoutId id="2147484504" r:id="rId2"/>
    <p:sldLayoutId id="2147484505" r:id="rId3"/>
    <p:sldLayoutId id="2147484506" r:id="rId4"/>
    <p:sldLayoutId id="2147484507" r:id="rId5"/>
    <p:sldLayoutId id="2147484508" r:id="rId6"/>
    <p:sldLayoutId id="2147484509" r:id="rId7"/>
    <p:sldLayoutId id="2147484510" r:id="rId8"/>
    <p:sldLayoutId id="2147484511" r:id="rId9"/>
    <p:sldLayoutId id="2147484512" r:id="rId10"/>
    <p:sldLayoutId id="2147484513" r:id="rId11"/>
    <p:sldLayoutId id="214748451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="" xmlns:a16="http://schemas.microsoft.com/office/drawing/2014/main" id="{76D29C02-8954-4EE4-A7EB-DE9A730B151C}"/>
              </a:ext>
            </a:extLst>
          </p:cNvPr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="" xmlns:a16="http://schemas.microsoft.com/office/drawing/2014/main" id="{1C1C7BB4-2DA9-4AA3-902E-888353793811}"/>
              </a:ext>
            </a:extLst>
          </p:cNvPr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6997E843-16D7-4305-869E-9884158595B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 algn="l"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F6C32329-FB1F-49D6-87CB-38E06E384B9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33B1A5F9-6605-445E-850A-FD88633BF34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SimSun" panose="02010600030101010101" pitchFamily="2" charset="-122"/>
              </a:defRPr>
            </a:lvl1pPr>
          </a:lstStyle>
          <a:p>
            <a:fld id="{BB964F29-C2F0-4913-881E-C84C51A8BA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927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3" r:id="rId1"/>
    <p:sldLayoutId id="2147484554" r:id="rId2"/>
    <p:sldLayoutId id="2147484555" r:id="rId3"/>
    <p:sldLayoutId id="2147484556" r:id="rId4"/>
    <p:sldLayoutId id="2147484557" r:id="rId5"/>
    <p:sldLayoutId id="2147484558" r:id="rId6"/>
    <p:sldLayoutId id="2147484559" r:id="rId7"/>
    <p:sldLayoutId id="2147484560" r:id="rId8"/>
    <p:sldLayoutId id="2147484561" r:id="rId9"/>
    <p:sldLayoutId id="2147484562" r:id="rId10"/>
    <p:sldLayoutId id="2147484563" r:id="rId11"/>
    <p:sldLayoutId id="2147484564" r:id="rId12"/>
  </p:sldLayoutIdLst>
  <p:transition spd="med">
    <p:pul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527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ko-KR" dirty="0" smtClean="0"/>
              <a:t> Click to edit Master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fld id="{D2E587EC-4A3E-4030-BABC-5E0C0236501C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</a:rPr>
              <a:pPr fontAlgn="auto" latinLnBrk="1">
                <a:spcBef>
                  <a:spcPts val="0"/>
                </a:spcBef>
                <a:spcAft>
                  <a:spcPts val="0"/>
                </a:spcAft>
              </a:pPr>
              <a:t>2022-08-16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9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1">
              <a:spcBef>
                <a:spcPts val="0"/>
              </a:spcBef>
              <a:spcAft>
                <a:spcPts val="0"/>
              </a:spcAft>
            </a:pPr>
            <a:fld id="{6F4B9519-C8B1-4E82-966F-744A36AA8BB2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</a:rPr>
              <a:pPr fontAlgn="auto" latinLnBrk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97598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5" r:id="rId1"/>
    <p:sldLayoutId id="2147484616" r:id="rId2"/>
    <p:sldLayoutId id="2147484617" r:id="rId3"/>
    <p:sldLayoutId id="2147484618" r:id="rId4"/>
    <p:sldLayoutId id="2147484619" r:id="rId5"/>
    <p:sldLayoutId id="2147484620" r:id="rId6"/>
    <p:sldLayoutId id="2147484621" r:id="rId7"/>
    <p:sldLayoutId id="2147484622" r:id="rId8"/>
    <p:sldLayoutId id="2147484623" r:id="rId9"/>
    <p:sldLayoutId id="2147484624" r:id="rId10"/>
    <p:sldLayoutId id="2147484625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230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45" r:id="rId6"/>
    <p:sldLayoutId id="2147484746" r:id="rId7"/>
    <p:sldLayoutId id="2147484747" r:id="rId8"/>
    <p:sldLayoutId id="2147484748" r:id="rId9"/>
    <p:sldLayoutId id="2147484749" r:id="rId10"/>
    <p:sldLayoutId id="2147484750" r:id="rId11"/>
    <p:sldLayoutId id="2147484751" r:id="rId12"/>
    <p:sldLayoutId id="2147484752" r:id="rId13"/>
    <p:sldLayoutId id="2147484753" r:id="rId14"/>
    <p:sldLayoutId id="2147484754" r:id="rId15"/>
    <p:sldLayoutId id="2147484755" r:id="rId16"/>
    <p:sldLayoutId id="2147484756" r:id="rId17"/>
    <p:sldLayoutId id="2147484757" r:id="rId18"/>
    <p:sldLayoutId id="2147484758" r:id="rId19"/>
    <p:sldLayoutId id="2147484759" r:id="rId20"/>
    <p:sldLayoutId id="2147484760" r:id="rId21"/>
    <p:sldLayoutId id="2147484761" r:id="rId22"/>
    <p:sldLayoutId id="2147484763" r:id="rId23"/>
    <p:sldLayoutId id="2147484764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45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66" r:id="rId1"/>
    <p:sldLayoutId id="2147484767" r:id="rId2"/>
    <p:sldLayoutId id="2147484768" r:id="rId3"/>
    <p:sldLayoutId id="2147484769" r:id="rId4"/>
    <p:sldLayoutId id="2147484770" r:id="rId5"/>
    <p:sldLayoutId id="2147484771" r:id="rId6"/>
    <p:sldLayoutId id="2147484772" r:id="rId7"/>
    <p:sldLayoutId id="2147484773" r:id="rId8"/>
    <p:sldLayoutId id="2147484774" r:id="rId9"/>
    <p:sldLayoutId id="2147484775" r:id="rId10"/>
    <p:sldLayoutId id="2147484776" r:id="rId11"/>
    <p:sldLayoutId id="2147484777" r:id="rId12"/>
    <p:sldLayoutId id="2147484778" r:id="rId13"/>
    <p:sldLayoutId id="2147484779" r:id="rId14"/>
    <p:sldLayoutId id="2147484780" r:id="rId15"/>
    <p:sldLayoutId id="2147484781" r:id="rId16"/>
    <p:sldLayoutId id="2147484782" r:id="rId17"/>
    <p:sldLayoutId id="2147484783" r:id="rId18"/>
    <p:sldLayoutId id="2147484784" r:id="rId19"/>
    <p:sldLayoutId id="2147484785" r:id="rId20"/>
    <p:sldLayoutId id="2147484786" r:id="rId21"/>
    <p:sldLayoutId id="2147484787" r:id="rId22"/>
    <p:sldLayoutId id="2147484789" r:id="rId23"/>
    <p:sldLayoutId id="2147484790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0" descr="blob:https://web.whatsapp.com/81926cc2-db11-408c-9bd2-cb559117ab5e"/>
          <p:cNvSpPr>
            <a:spLocks noChangeAspect="1" noChangeArrowheads="1"/>
          </p:cNvSpPr>
          <p:nvPr/>
        </p:nvSpPr>
        <p:spPr bwMode="auto">
          <a:xfrm>
            <a:off x="155602" y="-2986088"/>
            <a:ext cx="9344025" cy="622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id-ID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2416316"/>
            <a:ext cx="6085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Bahnschrift SemiBold" panose="020B0502040204020203" pitchFamily="34" charset="0"/>
              </a:rPr>
              <a:t>POINTER KEYNOTE SPEECH</a:t>
            </a:r>
          </a:p>
          <a:p>
            <a:pPr lvl="0"/>
            <a:r>
              <a:rPr lang="en-US" sz="2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Bahnschrift SemiBold" panose="020B0502040204020203" pitchFamily="34" charset="0"/>
              </a:rPr>
              <a:t>KOMISI A DPRD PROVINSI JAWA TENGAH</a:t>
            </a:r>
            <a:endParaRPr lang="en-ID" sz="2400" b="1" cap="all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Bahnschrift SemiBold" panose="020B050204020402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DAE5213-5E53-4752-B832-DBCC0255F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460" y="215825"/>
            <a:ext cx="1141508" cy="9744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A181EF32-48F1-48BF-926A-FD1980488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65" y="-30832"/>
            <a:ext cx="2121592" cy="159729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17C3812-41E5-491F-9951-7B6F91B35497}"/>
              </a:ext>
            </a:extLst>
          </p:cNvPr>
          <p:cNvSpPr txBox="1"/>
          <p:nvPr/>
        </p:nvSpPr>
        <p:spPr>
          <a:xfrm>
            <a:off x="7032807" y="6237312"/>
            <a:ext cx="200567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23 </a:t>
            </a:r>
            <a:r>
              <a:rPr kumimoji="0" lang="en-US" sz="18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Agustus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b="1" kern="0" dirty="0" smtClean="0"/>
              <a:t>2022</a:t>
            </a:r>
            <a:endParaRPr kumimoji="0" lang="en-ID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5FC1DA6-FF61-4A09-B149-4CA562BB9EC6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276872"/>
            <a:ext cx="314325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46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Grp="1" noChangeArrowheads="1"/>
          </p:cNvSpPr>
          <p:nvPr>
            <p:ph idx="1"/>
          </p:nvPr>
        </p:nvSpPr>
        <p:spPr>
          <a:xfrm>
            <a:off x="2175793" y="1268760"/>
            <a:ext cx="6535738" cy="4319572"/>
          </a:xfr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b">
            <a:noAutofit/>
          </a:bodyPr>
          <a:lstStyle/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UU No. 5</a:t>
            </a:r>
            <a:r>
              <a:rPr lang="id-ID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Tahun 2014 ttg Aparatur Sipil Negara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UU No. </a:t>
            </a: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23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</a:t>
            </a: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14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ttg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Pemerintahan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Daerah;</a:t>
            </a: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UU no 14 Tahun 2008 tentang Keterbukaan Informasi Publik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id-ID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Pemerintah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Nomor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18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2016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tentang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Perangkat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Daerah;</a:t>
            </a: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Pemerintah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Nomor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id-ID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1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2017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tentang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Manajemen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PNS;</a:t>
            </a: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id-ID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 Presiden Nomor 81 Tahun 2010 tentang Grand Design Reformasi Birokrasi 2010 – 2025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Daerah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Provinsi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Jawa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Tengah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Nomor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9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2016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tentang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Pembentukan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Susunan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Perangkat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Daerah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Provinsi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Jawa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Tengah;</a:t>
            </a:r>
            <a:endParaRPr lang="id-ID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Menteri PAN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RB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Nomor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16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2009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tentang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Jabatan</a:t>
            </a:r>
            <a:r>
              <a:rPr lang="en-US" sz="14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Fungsional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Guru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Angka</a:t>
            </a:r>
            <a:r>
              <a:rPr lang="en-US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Kreditnya</a:t>
            </a:r>
            <a:r>
              <a:rPr lang="id-ID" sz="14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id-ID" sz="14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341313" indent="-341313" algn="just" defTabSz="912813" eaLnBrk="1" fontAlgn="auto" hangingPunct="1">
              <a:spcBef>
                <a:spcPts val="60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Peraturan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Kepala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BKN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Nomor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7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Tahun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2017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tentang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Tata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cara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Pelantikan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Pengambilan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Sumpah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/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janji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Jabatan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Administrator,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Jabatan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Pengawas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Jabatan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Fungsional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dan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Jabatan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Pimpinan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Tinggi.</a:t>
            </a:r>
            <a:endParaRPr lang="id-ID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86036" y="68628"/>
            <a:ext cx="6510300" cy="59848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3" rIns="91433"/>
          <a:lstStyle/>
          <a:p>
            <a:pPr marL="531777" indent="-531777" algn="l" defTabSz="914336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cap="all" dirty="0">
                <a:ln w="900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ahoma" pitchFamily="34" charset="0"/>
                <a:cs typeface="Tahoma" pitchFamily="34" charset="0"/>
              </a:rPr>
              <a:t>DASAR HUKUM</a:t>
            </a:r>
            <a:endParaRPr lang="en-US" sz="2400" b="1" cap="all" dirty="0">
              <a:ln w="9000" cmpd="sng">
                <a:solidFill>
                  <a:srgbClr val="000000">
                    <a:shade val="50000"/>
                    <a:satMod val="120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Tahoma" pitchFamily="34" charset="0"/>
              <a:cs typeface="Tahoma" pitchFamily="34" charset="0"/>
            </a:endParaRPr>
          </a:p>
          <a:p>
            <a:pPr marL="531777" indent="-15875" algn="l" defTabSz="914336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rgbClr val="00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7" y="68628"/>
            <a:ext cx="680517" cy="770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9" y="0"/>
            <a:ext cx="129857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7" descr="C:\Users\hp\Pictures\alur\PERATURA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276475"/>
            <a:ext cx="2160588" cy="208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626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8">
            <a:extLst>
              <a:ext uri="{FF2B5EF4-FFF2-40B4-BE49-F238E27FC236}">
                <a16:creationId xmlns="" xmlns:a16="http://schemas.microsoft.com/office/drawing/2014/main" id="{6EDBF70D-905D-4EE8-B481-B1957A11B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323" y="304894"/>
            <a:ext cx="3902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0" rIns="68570">
            <a:spAutoFit/>
          </a:bodyPr>
          <a:lstStyle>
            <a:lvl1pPr defTabSz="906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6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6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6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64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64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latinLnBrk="1">
              <a:defRPr/>
            </a:pPr>
            <a:r>
              <a:rPr lang="en-US" altLang="id-ID" sz="2100" b="1" u="sng">
                <a:solidFill>
                  <a:srgbClr val="FF0000"/>
                </a:solidFill>
                <a:latin typeface="Mistral" panose="03090702030407020403" pitchFamily="66" charset="0"/>
              </a:rPr>
              <a:t>Kebijakan Pemprov Jateng</a:t>
            </a:r>
            <a:r>
              <a:rPr lang="en-US" altLang="id-ID" sz="2100" b="1" u="sng">
                <a:solidFill>
                  <a:srgbClr val="FF0000"/>
                </a:solidFill>
                <a:latin typeface="Rage Italic" panose="03070502040507070304" pitchFamily="66" charset="0"/>
              </a:rPr>
              <a:t> </a:t>
            </a:r>
          </a:p>
          <a:p>
            <a:pPr algn="l" latinLnBrk="1">
              <a:defRPr/>
            </a:pPr>
            <a:r>
              <a:rPr lang="en-US" altLang="id-ID" sz="1500" b="1" i="1">
                <a:solidFill>
                  <a:srgbClr val="00B05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dalam pembinaan Jabatan Fungsional</a:t>
            </a:r>
            <a:endParaRPr lang="id-ID" altLang="id-ID" sz="3000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id="{309D8339-E6D8-49CE-8B66-32D9B2C09E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1219200"/>
            <a:ext cx="6858000" cy="535531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62A39F"/>
            </a:solidFill>
            <a:prstDash val="solid"/>
            <a:headEnd/>
            <a:tailEnd/>
          </a:ln>
          <a:effectLst/>
        </p:spPr>
        <p:txBody>
          <a:bodyPr lIns="68570" rIns="68570">
            <a:spAutoFit/>
          </a:bodyPr>
          <a:lstStyle>
            <a:lvl1pPr marL="342900" indent="-342900" defTabSz="9096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96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96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96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96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96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96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96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96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rabi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Analisis kebutuhan JF;</a:t>
            </a:r>
          </a:p>
          <a:p>
            <a:pPr marL="541338" indent="-179388" algn="l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  <a:latin typeface="Tahoma" panose="020B0604030504040204" pitchFamily="34" charset="0"/>
              </a:rPr>
              <a:t>Penyusunan </a:t>
            </a:r>
            <a:r>
              <a:rPr lang="id-ID" altLang="id-ID" sz="1300" b="1" kern="0" dirty="0">
                <a:solidFill>
                  <a:srgbClr val="000000"/>
                </a:solidFill>
                <a:latin typeface="Tahoma" panose="020B0604030504040204" pitchFamily="34" charset="0"/>
              </a:rPr>
              <a:t>Anjab</a:t>
            </a:r>
            <a:r>
              <a:rPr lang="id-ID" altLang="id-ID" sz="1300" kern="0" dirty="0">
                <a:solidFill>
                  <a:srgbClr val="000000"/>
                </a:solidFill>
                <a:latin typeface="Tahoma" panose="020B0604030504040204" pitchFamily="34" charset="0"/>
              </a:rPr>
              <a:t> (uraian, syarat dan peta jab) </a:t>
            </a:r>
          </a:p>
          <a:p>
            <a:pPr marL="541338" indent="-179388" algn="l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  <a:latin typeface="Tahoma" panose="020B0604030504040204" pitchFamily="34" charset="0"/>
              </a:rPr>
              <a:t>Penyusunan </a:t>
            </a:r>
            <a:r>
              <a:rPr lang="id-ID" altLang="id-ID" sz="1300" b="1" kern="0" dirty="0">
                <a:solidFill>
                  <a:srgbClr val="000000"/>
                </a:solidFill>
                <a:latin typeface="Tahoma" panose="020B0604030504040204" pitchFamily="34" charset="0"/>
              </a:rPr>
              <a:t>ABK</a:t>
            </a:r>
            <a:r>
              <a:rPr lang="id-ID" altLang="id-ID" sz="1300" kern="0" dirty="0">
                <a:solidFill>
                  <a:srgbClr val="000000"/>
                </a:solidFill>
                <a:latin typeface="Tahoma" panose="020B0604030504040204" pitchFamily="34" charset="0"/>
              </a:rPr>
              <a:t> (Jumlah, beban kerja dll)</a:t>
            </a:r>
            <a:endParaRPr lang="id-ID" altLang="id-ID" sz="1300" kern="0" dirty="0">
              <a:solidFill>
                <a:srgbClr val="000000"/>
              </a:solidFill>
            </a:endParaRPr>
          </a:p>
          <a:p>
            <a:pPr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rabicPeriod" startAt="2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Penetapan </a:t>
            </a:r>
            <a:r>
              <a:rPr lang="id-ID" altLang="id-ID" sz="1300" b="1" kern="0" dirty="0">
                <a:solidFill>
                  <a:srgbClr val="000000"/>
                </a:solidFill>
              </a:rPr>
              <a:t>formasi JF</a:t>
            </a:r>
            <a:r>
              <a:rPr lang="id-ID" altLang="id-ID" sz="1300" kern="0" dirty="0">
                <a:solidFill>
                  <a:srgbClr val="000000"/>
                </a:solidFill>
              </a:rPr>
              <a:t>;</a:t>
            </a:r>
          </a:p>
          <a:p>
            <a:pPr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rabicPeriod" startAt="2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Pemenuhan SDM JF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Pengadaan </a:t>
            </a:r>
            <a:r>
              <a:rPr lang="id-ID" altLang="id-ID" sz="1300" b="1" kern="0" dirty="0">
                <a:solidFill>
                  <a:srgbClr val="000000"/>
                </a:solidFill>
              </a:rPr>
              <a:t>CPNSD formasi JFT</a:t>
            </a:r>
            <a:r>
              <a:rPr lang="id-ID" altLang="id-ID" sz="1300" kern="0" dirty="0">
                <a:solidFill>
                  <a:srgbClr val="000000"/>
                </a:solidFill>
              </a:rPr>
              <a:t> &amp; pengangkatan JFT konsistensi dengan formasi;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Redistribusi</a:t>
            </a:r>
            <a:r>
              <a:rPr lang="id-ID" altLang="id-ID" sz="1300" kern="0" dirty="0">
                <a:solidFill>
                  <a:srgbClr val="000000"/>
                </a:solidFill>
              </a:rPr>
              <a:t> (pemenuhan SDM yg ada);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Mutasi PNS dari instansi pusat/daerah;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Pengangkatan dari Jab Lain (struk/jft)</a:t>
            </a:r>
          </a:p>
          <a:p>
            <a:pPr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rabicPeriod" startAt="4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Pembinaan JF;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en-US" altLang="id-ID" sz="1300" kern="0" dirty="0">
                <a:solidFill>
                  <a:srgbClr val="000000"/>
                </a:solidFill>
              </a:rPr>
              <a:t>F</a:t>
            </a:r>
            <a:r>
              <a:rPr lang="id-ID" altLang="id-ID" sz="1300" kern="0" dirty="0">
                <a:solidFill>
                  <a:srgbClr val="000000"/>
                </a:solidFill>
              </a:rPr>
              <a:t>asilitasi </a:t>
            </a:r>
            <a:r>
              <a:rPr lang="id-ID" altLang="id-ID" sz="1300" b="1" kern="0" dirty="0">
                <a:solidFill>
                  <a:srgbClr val="000000"/>
                </a:solidFill>
              </a:rPr>
              <a:t>penetapan SK Gubernur JF </a:t>
            </a:r>
            <a:r>
              <a:rPr lang="id-ID" altLang="id-ID" sz="1300" kern="0" dirty="0">
                <a:solidFill>
                  <a:srgbClr val="000000"/>
                </a:solidFill>
              </a:rPr>
              <a:t>(KP, KJ, Inpassing, PPK dll) dan </a:t>
            </a:r>
            <a:r>
              <a:rPr lang="id-ID" altLang="id-ID" sz="1300" b="1" kern="0" dirty="0">
                <a:solidFill>
                  <a:srgbClr val="000000"/>
                </a:solidFill>
              </a:rPr>
              <a:t>Surat Pengantar Gubernur ke Presiden Hal Usulan Kenaikan Jabatan Fungsional Jenjang Utama </a:t>
            </a:r>
            <a:r>
              <a:rPr lang="id-ID" altLang="id-ID" sz="1300" kern="0" dirty="0">
                <a:solidFill>
                  <a:srgbClr val="000000"/>
                </a:solidFill>
              </a:rPr>
              <a:t>dari Prov/Kab/Kota;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Menjadi Anggota Tim Penilai </a:t>
            </a:r>
            <a:r>
              <a:rPr lang="id-ID" altLang="id-ID" sz="1300" kern="0" dirty="0">
                <a:solidFill>
                  <a:srgbClr val="000000"/>
                </a:solidFill>
              </a:rPr>
              <a:t>Jabatan Fungsional di Provinsi Jawa Tengah;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Sosialisasi dan pembinaan JF </a:t>
            </a:r>
            <a:r>
              <a:rPr lang="id-ID" altLang="id-ID" sz="1300" kern="0" dirty="0">
                <a:solidFill>
                  <a:srgbClr val="000000"/>
                </a:solidFill>
              </a:rPr>
              <a:t>di daerah/ SKPD sebagai upaya peningkatan pemahaman JF/ peraturan, tertib administrasi dan minat PNS menjadi tenaga JF serta bahan optimalisasi penguatan JF di SKPD/Kab/Kota;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Monitoring dan Evaluasi JF </a:t>
            </a:r>
            <a:r>
              <a:rPr lang="id-ID" altLang="id-ID" sz="1300" kern="0" dirty="0">
                <a:solidFill>
                  <a:srgbClr val="000000"/>
                </a:solidFill>
              </a:rPr>
              <a:t>untuk mengetahui kondisi (up dating data dan permasalahan) serta sebagai bahan instrumen penyusunan kebijakan pengembangan JF.</a:t>
            </a:r>
          </a:p>
          <a:p>
            <a:pPr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rabicPeriod" startAt="5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Pengembangan SDM JF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Pendidikan formal</a:t>
            </a:r>
            <a:r>
              <a:rPr lang="id-ID" altLang="id-ID" sz="1300" kern="0" dirty="0">
                <a:solidFill>
                  <a:srgbClr val="000000"/>
                </a:solidFill>
              </a:rPr>
              <a:t> (tubel dan izin belajar);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b="1" kern="0" dirty="0">
                <a:solidFill>
                  <a:srgbClr val="000000"/>
                </a:solidFill>
              </a:rPr>
              <a:t>Diklat</a:t>
            </a:r>
            <a:r>
              <a:rPr lang="id-ID" altLang="id-ID" sz="1300" kern="0" dirty="0">
                <a:solidFill>
                  <a:srgbClr val="000000"/>
                </a:solidFill>
              </a:rPr>
              <a:t> Teknis dan Penjenjangan;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Uji kompetensi;</a:t>
            </a:r>
          </a:p>
          <a:p>
            <a:pPr marL="519113" indent="-157163" algn="just" fontAlgn="auto" latinLnBrk="1">
              <a:spcBef>
                <a:spcPct val="0"/>
              </a:spcBef>
              <a:spcAft>
                <a:spcPts val="225"/>
              </a:spcAft>
              <a:buFontTx/>
              <a:buAutoNum type="alphaLcPeriod"/>
              <a:defRPr/>
            </a:pPr>
            <a:r>
              <a:rPr lang="id-ID" altLang="id-ID" sz="1300" kern="0" dirty="0">
                <a:solidFill>
                  <a:srgbClr val="000000"/>
                </a:solidFill>
              </a:rPr>
              <a:t>Ujian peningkatan pendidikan dan penyesuaian pangkat: dll</a:t>
            </a:r>
          </a:p>
        </p:txBody>
      </p:sp>
      <p:pic>
        <p:nvPicPr>
          <p:cNvPr id="48132" name="Picture 4" descr="Gambar terkait">
            <a:extLst>
              <a:ext uri="{FF2B5EF4-FFF2-40B4-BE49-F238E27FC236}">
                <a16:creationId xmlns="" xmlns:a16="http://schemas.microsoft.com/office/drawing/2014/main" id="{49E4951A-D829-441B-A835-1314C5037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18" y="1752601"/>
            <a:ext cx="120967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B2EEB-E35F-46CB-91F4-6DB47F77CE0E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181EF32-48F1-48BF-926A-FD19804885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065" y="214695"/>
            <a:ext cx="2121592" cy="982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664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Box 17">
            <a:extLst>
              <a:ext uri="{FF2B5EF4-FFF2-40B4-BE49-F238E27FC236}">
                <a16:creationId xmlns="" xmlns:a16="http://schemas.microsoft.com/office/drawing/2014/main" id="{81765076-A8A5-483E-B9FE-653E0E701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479" y="400880"/>
            <a:ext cx="6983002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KINERJA DALAM PENGEMBANGAN KARIER JABFUNG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200C480-C960-456B-A325-386366826C18}"/>
              </a:ext>
            </a:extLst>
          </p:cNvPr>
          <p:cNvSpPr/>
          <p:nvPr/>
        </p:nvSpPr>
        <p:spPr>
          <a:xfrm>
            <a:off x="709422" y="2209073"/>
            <a:ext cx="3000375" cy="865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Pada  awal tahun pejabat fungsional wajib menyusun SKP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B22B901B-DF60-40CE-A97C-AD71D2E53605}"/>
              </a:ext>
            </a:extLst>
          </p:cNvPr>
          <p:cNvSpPr/>
          <p:nvPr/>
        </p:nvSpPr>
        <p:spPr>
          <a:xfrm>
            <a:off x="709422" y="3217164"/>
            <a:ext cx="3000375" cy="714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SKP disusun sesuai tupoksi  dalam jabatannya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4C0D4AE-068E-4EB9-A8B8-5B352230FEFD}"/>
              </a:ext>
            </a:extLst>
          </p:cNvPr>
          <p:cNvSpPr/>
          <p:nvPr/>
        </p:nvSpPr>
        <p:spPr>
          <a:xfrm>
            <a:off x="709422" y="4153760"/>
            <a:ext cx="3000375" cy="863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SKP yang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telah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disusun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harus</a:t>
            </a:r>
            <a:r>
              <a:rPr lang="id-ID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disetujui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dan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ditetapkan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oleh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pimpinan</a:t>
            </a:r>
            <a:r>
              <a:rPr lang="en-US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unit </a:t>
            </a:r>
            <a:r>
              <a:rPr lang="en-US" sz="1600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kerja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1D6AFDD9-2336-4E46-B0F7-ADE99B51B5F1}"/>
              </a:ext>
            </a:extLst>
          </p:cNvPr>
          <p:cNvSpPr/>
          <p:nvPr/>
        </p:nvSpPr>
        <p:spPr>
          <a:xfrm>
            <a:off x="709422" y="5234929"/>
            <a:ext cx="3000375" cy="1008063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Untuk kepentingan dinas, SKP yang telah disetujui dan ditetapkan dapat dilakukan penyesuaian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Text Box 13">
            <a:extLst>
              <a:ext uri="{FF2B5EF4-FFF2-40B4-BE49-F238E27FC236}">
                <a16:creationId xmlns="" xmlns:a16="http://schemas.microsoft.com/office/drawing/2014/main" id="{EE475649-7EC2-4123-B96A-7C5C99884C8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84429" y="2252016"/>
            <a:ext cx="340157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>
                <a:solidFill>
                  <a:sysClr val="window" lastClr="FFFFFF"/>
                </a:solidFill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60AE15E3-E9CE-4F93-AEFB-EE9AA5BFFD91}"/>
              </a:ext>
            </a:extLst>
          </p:cNvPr>
          <p:cNvSpPr txBox="1"/>
          <p:nvPr/>
        </p:nvSpPr>
        <p:spPr>
          <a:xfrm>
            <a:off x="1837340" y="1723298"/>
            <a:ext cx="720725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SKP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E987B1B-E97A-429F-9961-FB323E1167F3}"/>
              </a:ext>
            </a:extLst>
          </p:cNvPr>
          <p:cNvSpPr/>
          <p:nvPr/>
        </p:nvSpPr>
        <p:spPr>
          <a:xfrm>
            <a:off x="4285580" y="3270366"/>
            <a:ext cx="1728787" cy="20351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0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DUPAK, PENILAIAN DAN PENETAPAN AK</a:t>
            </a:r>
            <a:endParaRPr lang="en-US" sz="20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136120CF-3E77-4E89-AD4B-3A1951AF6F05}"/>
              </a:ext>
            </a:extLst>
          </p:cNvPr>
          <p:cNvSpPr/>
          <p:nvPr/>
        </p:nvSpPr>
        <p:spPr>
          <a:xfrm>
            <a:off x="6733862" y="3531541"/>
            <a:ext cx="1873250" cy="13430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PENGANGKATAN DLM JABATAN, KENAIKAN JABATAN DAN PANGKAT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 Box 13">
            <a:extLst>
              <a:ext uri="{FF2B5EF4-FFF2-40B4-BE49-F238E27FC236}">
                <a16:creationId xmlns="" xmlns:a16="http://schemas.microsoft.com/office/drawing/2014/main" id="{EC12A5E1-05C6-4B2B-BE88-58FAE07C8DE8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40004" y="3217171"/>
            <a:ext cx="340157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kern="0" dirty="0">
                <a:solidFill>
                  <a:sysClr val="window" lastClr="FFFFFF"/>
                </a:solidFill>
              </a:rPr>
              <a:t>2</a:t>
            </a:r>
            <a:endParaRPr lang="en-US" sz="2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28" name="Text Box 13">
            <a:extLst>
              <a:ext uri="{FF2B5EF4-FFF2-40B4-BE49-F238E27FC236}">
                <a16:creationId xmlns="" xmlns:a16="http://schemas.microsoft.com/office/drawing/2014/main" id="{1A1A3A6F-6336-4B7C-9F8C-568BEBE5E586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0634" y="4153841"/>
            <a:ext cx="340157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kern="0" dirty="0">
                <a:solidFill>
                  <a:sysClr val="window" lastClr="FFFFFF"/>
                </a:solidFill>
              </a:rPr>
              <a:t>3</a:t>
            </a:r>
            <a:endParaRPr lang="en-US" sz="2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29" name="Text Box 13">
            <a:extLst>
              <a:ext uri="{FF2B5EF4-FFF2-40B4-BE49-F238E27FC236}">
                <a16:creationId xmlns="" xmlns:a16="http://schemas.microsoft.com/office/drawing/2014/main" id="{42FA1414-C0F3-4084-8D9D-E63D32DC9E1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0634" y="5234929"/>
            <a:ext cx="340157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kern="0" dirty="0">
                <a:solidFill>
                  <a:sysClr val="window" lastClr="FFFFFF"/>
                </a:solidFill>
              </a:rPr>
              <a:t>4</a:t>
            </a:r>
            <a:endParaRPr lang="en-US" sz="2400" b="1" kern="0" dirty="0">
              <a:solidFill>
                <a:sysClr val="window" lastClr="FFFFFF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EFB2CD42-04C8-4726-9DC4-2EA98B7527DF}"/>
              </a:ext>
            </a:extLst>
          </p:cNvPr>
          <p:cNvSpPr txBox="1"/>
          <p:nvPr/>
        </p:nvSpPr>
        <p:spPr>
          <a:xfrm>
            <a:off x="685610" y="6314349"/>
            <a:ext cx="302418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dirty="0">
                <a:solidFill>
                  <a:prstClr val="black"/>
                </a:solidFill>
              </a:rPr>
              <a:t>TPP dan SKP tahunan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AFA708A-3D96-4539-AB28-2428DDA16AFC}"/>
              </a:ext>
            </a:extLst>
          </p:cNvPr>
          <p:cNvSpPr txBox="1"/>
          <p:nvPr/>
        </p:nvSpPr>
        <p:spPr>
          <a:xfrm>
            <a:off x="4868189" y="2896460"/>
            <a:ext cx="719137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AK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87830011-9447-4FEC-BACE-39CFA55F1515}"/>
              </a:ext>
            </a:extLst>
          </p:cNvPr>
          <p:cNvSpPr txBox="1"/>
          <p:nvPr/>
        </p:nvSpPr>
        <p:spPr>
          <a:xfrm>
            <a:off x="6626706" y="2903727"/>
            <a:ext cx="2087562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600" b="1" dirty="0">
                <a:solidFill>
                  <a:prstClr val="black"/>
                </a:solidFill>
                <a:latin typeface="Aharoni" pitchFamily="2" charset="-79"/>
                <a:cs typeface="Aharoni" pitchFamily="2" charset="-79"/>
              </a:rPr>
              <a:t>PENGEMB. KARIER</a:t>
            </a:r>
          </a:p>
        </p:txBody>
      </p:sp>
      <p:sp>
        <p:nvSpPr>
          <p:cNvPr id="79891" name="TextBox 37">
            <a:extLst>
              <a:ext uri="{FF2B5EF4-FFF2-40B4-BE49-F238E27FC236}">
                <a16:creationId xmlns="" xmlns:a16="http://schemas.microsoft.com/office/drawing/2014/main" id="{27D1CDC6-08D0-4C50-9B85-CADF44339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8176" y="1417705"/>
            <a:ext cx="3838575" cy="92333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id-ID" altLang="id-ID">
                <a:solidFill>
                  <a:prstClr val="black"/>
                </a:solidFill>
              </a:rPr>
              <a:t>Penilaian prestasi kerja jabfung ditetapkan dg AK oleh PPK, dg minimal penilaian 1 tahun 1 kali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7B136E07-319F-4E7F-8393-7CB04EB3B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8588" y="1412943"/>
            <a:ext cx="819150" cy="92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ight Brace 1">
            <a:extLst>
              <a:ext uri="{FF2B5EF4-FFF2-40B4-BE49-F238E27FC236}">
                <a16:creationId xmlns="" xmlns:a16="http://schemas.microsoft.com/office/drawing/2014/main" id="{277D2D4D-96C7-4C0B-BC83-24AC76A315FE}"/>
              </a:ext>
            </a:extLst>
          </p:cNvPr>
          <p:cNvSpPr/>
          <p:nvPr/>
        </p:nvSpPr>
        <p:spPr>
          <a:xfrm>
            <a:off x="3709683" y="2646758"/>
            <a:ext cx="477525" cy="3112591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black"/>
              </a:solidFill>
            </a:endParaRPr>
          </a:p>
        </p:txBody>
      </p:sp>
      <p:sp>
        <p:nvSpPr>
          <p:cNvPr id="3" name="Arrow: Notched Right 2">
            <a:extLst>
              <a:ext uri="{FF2B5EF4-FFF2-40B4-BE49-F238E27FC236}">
                <a16:creationId xmlns="" xmlns:a16="http://schemas.microsoft.com/office/drawing/2014/main" id="{305FA768-F78F-483B-9540-6862DE0AD0D5}"/>
              </a:ext>
            </a:extLst>
          </p:cNvPr>
          <p:cNvSpPr/>
          <p:nvPr/>
        </p:nvSpPr>
        <p:spPr>
          <a:xfrm>
            <a:off x="6108998" y="3678782"/>
            <a:ext cx="530224" cy="104854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id-ID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9255" y="5544908"/>
            <a:ext cx="344822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400" dirty="0" smtClean="0"/>
              <a:t>Permenpan RB 13 Tahun 2019 dan JF yang permenpan rbnya sdh disesuaikan PAK ditetapkan hanya ketika sdh memenuhi syarat Kenaikan jabatan dan/atau pangkat</a:t>
            </a:r>
            <a:endParaRPr lang="id-ID" sz="1400" dirty="0"/>
          </a:p>
        </p:txBody>
      </p:sp>
    </p:spTree>
    <p:extLst>
      <p:ext uri="{BB962C8B-B14F-4D97-AF65-F5344CB8AC3E}">
        <p14:creationId xmlns:p14="http://schemas.microsoft.com/office/powerpoint/2010/main" val="3181082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-55230"/>
            <a:ext cx="3600400" cy="819934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d-ID" sz="2400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POLA KARIER PNS</a:t>
            </a:r>
            <a:endParaRPr lang="id-ID" sz="2400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476672"/>
            <a:ext cx="3924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dirty="0" smtClean="0">
                <a:solidFill>
                  <a:srgbClr val="00B0F0"/>
                </a:solidFill>
                <a:latin typeface="Brush Script MT" pitchFamily="66" charset="0"/>
              </a:rPr>
              <a:t>Permenpan RB 22 Tahun 2021</a:t>
            </a:r>
            <a:endParaRPr lang="id-ID" sz="2800" dirty="0">
              <a:solidFill>
                <a:srgbClr val="00B0F0"/>
              </a:solidFill>
              <a:latin typeface="Brush Script MT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7584" y="889556"/>
            <a:ext cx="7848872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id-ID" sz="1400" dirty="0">
                <a:solidFill>
                  <a:prstClr val="black"/>
                </a:solidFill>
                <a:latin typeface="BatangChe" pitchFamily="49" charset="-127"/>
                <a:ea typeface="BatangChe" pitchFamily="49" charset="-127"/>
              </a:rPr>
              <a:t>Pola Karier PNS adalah pola dasar mengenai urutan penempatan dan/atau perpindahan PNS dalam dan antar posisi di setiap jenis Jabatan secara berkesinambungan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569953910"/>
              </p:ext>
            </p:extLst>
          </p:nvPr>
        </p:nvGraphicFramePr>
        <p:xfrm>
          <a:off x="467544" y="1556792"/>
          <a:ext cx="83529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48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83769" y="54868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 latinLnBrk="1">
              <a:spcBef>
                <a:spcPts val="0"/>
              </a:spcBef>
              <a:spcAft>
                <a:spcPts val="0"/>
              </a:spcAft>
            </a:pPr>
            <a:r>
              <a:rPr lang="id-ID" b="1" cap="all" dirty="0" smtClean="0">
                <a:ln w="9000" cmpd="sng">
                  <a:solidFill>
                    <a:srgbClr val="4E854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4E8542">
                        <a:shade val="20000"/>
                        <a:satMod val="245000"/>
                      </a:srgbClr>
                    </a:gs>
                    <a:gs pos="43000">
                      <a:srgbClr val="4E8542">
                        <a:satMod val="255000"/>
                      </a:srgbClr>
                    </a:gs>
                    <a:gs pos="48000">
                      <a:srgbClr val="4E8542">
                        <a:shade val="85000"/>
                        <a:satMod val="255000"/>
                      </a:srgbClr>
                    </a:gs>
                    <a:gs pos="100000">
                      <a:srgbClr val="4E854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Verdana"/>
              </a:rPr>
              <a:t>Penetapan Angka kredit</a:t>
            </a:r>
            <a:endParaRPr lang="id-ID" b="1" cap="all" dirty="0">
              <a:ln w="9000" cmpd="sng">
                <a:solidFill>
                  <a:srgbClr val="4E854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4E8542">
                      <a:shade val="20000"/>
                      <a:satMod val="245000"/>
                    </a:srgbClr>
                  </a:gs>
                  <a:gs pos="43000">
                    <a:srgbClr val="4E8542">
                      <a:satMod val="255000"/>
                    </a:srgbClr>
                  </a:gs>
                  <a:gs pos="48000">
                    <a:srgbClr val="4E8542">
                      <a:shade val="85000"/>
                      <a:satMod val="255000"/>
                    </a:srgbClr>
                  </a:gs>
                  <a:gs pos="100000">
                    <a:srgbClr val="4E854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Verdan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15816" y="908720"/>
            <a:ext cx="7128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 latinLnBrk="1">
              <a:spcBef>
                <a:spcPts val="0"/>
              </a:spcBef>
              <a:spcAft>
                <a:spcPts val="600"/>
              </a:spcAft>
            </a:pPr>
            <a:r>
              <a:rPr lang="id-ID" sz="2000" b="1" dirty="0" smtClean="0">
                <a:solidFill>
                  <a:srgbClr val="FF0000"/>
                </a:solidFill>
                <a:latin typeface="Mistral" pitchFamily="66" charset="0"/>
                <a:ea typeface="Times New Roman"/>
              </a:rPr>
              <a:t>Permendiknas 35 tahun 2010</a:t>
            </a:r>
            <a:endParaRPr lang="id-ID" sz="2000" b="1" dirty="0">
              <a:solidFill>
                <a:srgbClr val="FF0000"/>
              </a:solidFill>
              <a:latin typeface="Mistral" pitchFamily="66" charset="0"/>
              <a:ea typeface="Times New Roman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137397527"/>
              </p:ext>
            </p:extLst>
          </p:nvPr>
        </p:nvGraphicFramePr>
        <p:xfrm>
          <a:off x="683569" y="1412776"/>
          <a:ext cx="763284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224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ion: 8 Points 2">
            <a:extLst/>
          </p:cNvPr>
          <p:cNvSpPr/>
          <p:nvPr/>
        </p:nvSpPr>
        <p:spPr>
          <a:xfrm>
            <a:off x="107950" y="333375"/>
            <a:ext cx="4032250" cy="2016125"/>
          </a:xfrm>
          <a:prstGeom prst="irregularSeal1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id-ID" dirty="0">
                <a:solidFill>
                  <a:srgbClr val="000000"/>
                </a:solidFill>
              </a:rPr>
              <a:t>PERMENDIKNAS NO 35 TAHUN 2010</a:t>
            </a:r>
          </a:p>
        </p:txBody>
      </p:sp>
      <p:sp>
        <p:nvSpPr>
          <p:cNvPr id="4" name="Rectangle 3">
            <a:extLst/>
          </p:cNvPr>
          <p:cNvSpPr/>
          <p:nvPr/>
        </p:nvSpPr>
        <p:spPr>
          <a:xfrm>
            <a:off x="1115616" y="116632"/>
            <a:ext cx="7056784" cy="2376264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>
              <a:defRPr/>
            </a:pPr>
            <a:r>
              <a:rPr lang="id-ID" sz="20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</a:rPr>
              <a:t>PENGEMBANGAN KEPROFESIAN BERKELANJUTAN</a:t>
            </a:r>
          </a:p>
          <a:p>
            <a:pPr>
              <a:defRPr/>
            </a:pPr>
            <a:r>
              <a:rPr lang="id-ID" sz="2000" b="1" dirty="0">
                <a:ln w="9525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FFFFFF">
                      <a:lumMod val="50000"/>
                    </a:srgbClr>
                  </a:outerShdw>
                </a:effectLst>
              </a:rPr>
              <a:t>(PKB) </a:t>
            </a:r>
            <a:endParaRPr lang="en-US" sz="2000" b="1" dirty="0">
              <a:ln w="9525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FFFFFF">
                    <a:lumMod val="50000"/>
                  </a:srgbClr>
                </a:outerShdw>
              </a:effectLst>
            </a:endParaRPr>
          </a:p>
        </p:txBody>
      </p:sp>
      <p:graphicFrame>
        <p:nvGraphicFramePr>
          <p:cNvPr id="2" name="Table 1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764810"/>
              </p:ext>
            </p:extLst>
          </p:nvPr>
        </p:nvGraphicFramePr>
        <p:xfrm>
          <a:off x="0" y="1743075"/>
          <a:ext cx="9144000" cy="511492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28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33297">
                <a:tc rowSpan="2"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Dari Jabatan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 rowSpan="2"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Ke Jabatan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 gridSpan="2"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200" dirty="0">
                          <a:effectLst/>
                        </a:rPr>
                        <a:t>Jumlah Angka Kredit Minimal dari Subunsur</a:t>
                      </a:r>
                      <a:endParaRPr lang="id-ID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1516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Subunsur Pengem bangan Diri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Subunsur Publikasi Ilmiah dan/atau Karya Inovatif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Pertama golongan ruang (III/a)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Pertama golongan ruang (III/b)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3 (tiga)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--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Pertama golongan ruang (III/b)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Muda golongan ruang (III/c)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3 (tiga)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4 (empat)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Muda golongan ruang (III/c)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Muda golongan ruang (III/d)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3 (tiga)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6 (enam)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Muda golongan ruang (III/d)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golongan ruang (IV/a)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4 (empat)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8 (delapan)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golongan IV/a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golongan (IV/b)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4 (empat)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12 (duabelas)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(golongan ruang (IV/b)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golongan ruang (IV/c)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4 (empat)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12 (duabelas)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Madya golongan ruang (IV/c)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Utama golongan ruang (IV/d)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>
                          <a:effectLst/>
                        </a:rPr>
                        <a:t>5 (lima)</a:t>
                      </a:r>
                      <a:endParaRPr lang="id-ID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14 (empatbelas)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5014"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Utama golongan ruang (IV/d)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Guru Utama golongan ruang (IV/e)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5 (lima)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tc>
                  <a:txBody>
                    <a:bodyPr/>
                    <a:lstStyle/>
                    <a:p>
                      <a:pPr marL="269875" algn="ctr">
                        <a:spcAft>
                          <a:spcPts val="0"/>
                        </a:spcAft>
                      </a:pPr>
                      <a:r>
                        <a:rPr lang="id-ID" sz="1400" dirty="0">
                          <a:effectLst/>
                        </a:rPr>
                        <a:t>20 (duapuluh)</a:t>
                      </a:r>
                      <a:endParaRPr lang="id-ID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4" marB="9524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3005" name="Picture 2" descr="Hasil gambar untuk menyima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808038"/>
            <a:ext cx="102870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0" y="65088"/>
            <a:ext cx="817563" cy="927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29838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5676" y="260648"/>
            <a:ext cx="5760640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2000" b="1" cap="all" dirty="0" smtClean="0">
                <a:ln w="9000" cmpd="sng">
                  <a:solidFill>
                    <a:srgbClr val="846648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46648">
                        <a:shade val="20000"/>
                        <a:satMod val="245000"/>
                      </a:srgbClr>
                    </a:gs>
                    <a:gs pos="43000">
                      <a:srgbClr val="846648">
                        <a:satMod val="255000"/>
                      </a:srgbClr>
                    </a:gs>
                    <a:gs pos="48000">
                      <a:srgbClr val="846648">
                        <a:shade val="85000"/>
                        <a:satMod val="255000"/>
                      </a:srgbClr>
                    </a:gs>
                    <a:gs pos="100000">
                      <a:srgbClr val="846648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KETENTUAN PERALIHAN JF GURU</a:t>
            </a:r>
            <a:endParaRPr lang="id-ID" sz="2000" b="1" cap="all" dirty="0">
              <a:ln w="9000" cmpd="sng">
                <a:solidFill>
                  <a:srgbClr val="846648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46648">
                      <a:shade val="20000"/>
                      <a:satMod val="245000"/>
                    </a:srgbClr>
                  </a:gs>
                  <a:gs pos="43000">
                    <a:srgbClr val="846648">
                      <a:satMod val="255000"/>
                    </a:srgbClr>
                  </a:gs>
                  <a:gs pos="48000">
                    <a:srgbClr val="846648">
                      <a:shade val="85000"/>
                      <a:satMod val="255000"/>
                    </a:srgbClr>
                  </a:gs>
                  <a:gs pos="100000">
                    <a:srgbClr val="846648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259632" y="620688"/>
            <a:ext cx="6552728" cy="576064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prstClr val="black"/>
                </a:solidFill>
                <a:latin typeface="Monotype Corsiva" pitchFamily="66" charset="0"/>
              </a:rPr>
              <a:t>PERMENPAN RB NO. 16 TAHUN 2009</a:t>
            </a:r>
            <a:r>
              <a:rPr lang="id-ID" sz="1400" kern="0" dirty="0" smtClean="0">
                <a:solidFill>
                  <a:prstClr val="black"/>
                </a:solidFill>
                <a:latin typeface="Monotype Corsiva" pitchFamily="66" charset="0"/>
              </a:rPr>
              <a:t>, PERMENDIKNAS 38 TAHUN 2010</a:t>
            </a:r>
            <a:endParaRPr lang="en-US" sz="1400" kern="0" dirty="0" smtClean="0">
              <a:solidFill>
                <a:prstClr val="black"/>
              </a:solidFill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kern="0" dirty="0" smtClean="0">
                <a:solidFill>
                  <a:prstClr val="black"/>
                </a:solidFill>
                <a:latin typeface="Monotype Corsiva" pitchFamily="66" charset="0"/>
              </a:rPr>
              <a:t>PERMENDIKNAS 35 TAHUN 2010</a:t>
            </a:r>
            <a:endParaRPr lang="en-US" sz="1400" kern="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616778039"/>
              </p:ext>
            </p:extLst>
          </p:nvPr>
        </p:nvGraphicFramePr>
        <p:xfrm>
          <a:off x="-2287488" y="1381224"/>
          <a:ext cx="1123324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" name="Rounded Rectangle 24"/>
          <p:cNvSpPr/>
          <p:nvPr/>
        </p:nvSpPr>
        <p:spPr>
          <a:xfrm>
            <a:off x="179512" y="5733256"/>
            <a:ext cx="8784976" cy="100811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Guru yg tdk dpt disesuaikan jabatannya efektif 1 Januari 2013 (</a:t>
            </a:r>
            <a:r>
              <a:rPr lang="id-ID" sz="1400" b="1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memiliki SK JF Guru</a:t>
            </a:r>
            <a:r>
              <a:rPr lang="id-ID" sz="1400" kern="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), tetap melaksanakan tugas sebagai Guru Pertama dan sampai dengan 2015 tetap belum D4/s1 dan belum mencapai pangkat III/a tetap melaksanakan tugas Guru sebagai Guru Pertama dengan penilaian PAK yg telah ditentukan </a:t>
            </a:r>
            <a:r>
              <a:rPr lang="id-ID" sz="1400" b="1" kern="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BUP tetap 60 tahun (pertimbangan penilaian prestasi kerja dg PAK)</a:t>
            </a:r>
            <a:endParaRPr lang="en-US" sz="1400" b="1" kern="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4168" y="1484784"/>
            <a:ext cx="2952328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400" dirty="0" smtClean="0">
                <a:solidFill>
                  <a:prstClr val="black"/>
                </a:solidFill>
              </a:rPr>
              <a:t>PNS yang pengangkatan CPNSnya dari golongan II atau D4/S1 tetapi belum memiliki Serdik dan sampai dengan sekarang belum memiliki SK JF (bukti legal formal) Guru BUP 58 tahun</a:t>
            </a:r>
            <a:endParaRPr lang="id-ID" sz="14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0503" y="3412157"/>
            <a:ext cx="2925993" cy="138499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400" dirty="0" smtClean="0">
                <a:solidFill>
                  <a:prstClr val="black"/>
                </a:solidFill>
              </a:rPr>
              <a:t>Guru sd 2015  KP III/a kemudian disesuaikan jabatannya dan D4/S1 disesuaikan jabatannya  kemudian sdh KP III/a dipertimbangkan KP sd III/d menggunakan angka kredit yg telah ditentukan</a:t>
            </a:r>
            <a:endParaRPr lang="id-ID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00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438450BC-8FB4-4DE2-A0FF-5E86616C9009}" type="slidenum">
              <a:rPr lang="en-US" altLang="id-ID" smtClean="0">
                <a:solidFill>
                  <a:srgbClr val="000000"/>
                </a:solidFill>
              </a:rPr>
              <a:pPr/>
              <a:t>9</a:t>
            </a:fld>
            <a:endParaRPr lang="en-US" altLang="id-ID">
              <a:solidFill>
                <a:srgbClr val="000000"/>
              </a:solidFill>
            </a:endParaRPr>
          </a:p>
        </p:txBody>
      </p:sp>
      <p:pic>
        <p:nvPicPr>
          <p:cNvPr id="102403" name="Picture 52" descr="b_lgjtgc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34" y="403228"/>
            <a:ext cx="1150937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53" descr="bk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34" y="333377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75905" y="1196845"/>
            <a:ext cx="6400800" cy="2800767"/>
          </a:xfrm>
          <a:prstGeom prst="rect">
            <a:avLst/>
          </a:prstGeom>
          <a:noFill/>
        </p:spPr>
        <p:txBody>
          <a:bodyPr lIns="91404" rIns="91404">
            <a:spAutoFit/>
          </a:bodyPr>
          <a:lstStyle/>
          <a:p>
            <a:pPr>
              <a:defRPr/>
            </a:pPr>
            <a:r>
              <a:rPr lang="id-ID" sz="8800" kern="0" cap="all" dirty="0">
                <a:ln w="9000" cmpd="sng">
                  <a:solidFill>
                    <a:srgbClr val="87706B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ritannic Bold" pitchFamily="34" charset="0"/>
              </a:rPr>
              <a:t>Terima Kasih</a:t>
            </a:r>
          </a:p>
        </p:txBody>
      </p:sp>
    </p:spTree>
    <p:extLst>
      <p:ext uri="{BB962C8B-B14F-4D97-AF65-F5344CB8AC3E}">
        <p14:creationId xmlns:p14="http://schemas.microsoft.com/office/powerpoint/2010/main" val="3477546404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prospek lulusan adm publik undip">
  <a:themeElements>
    <a:clrScheme name="Default Design 1">
      <a:dk1>
        <a:srgbClr val="000000"/>
      </a:dk1>
      <a:lt1>
        <a:srgbClr val="FFFFD9"/>
      </a:lt1>
      <a:dk2>
        <a:srgbClr val="000000"/>
      </a:dk2>
      <a:lt2>
        <a:srgbClr val="FFFFFF"/>
      </a:lt2>
      <a:accent1>
        <a:srgbClr val="6CD69C"/>
      </a:accent1>
      <a:accent2>
        <a:srgbClr val="33CCCC"/>
      </a:accent2>
      <a:accent3>
        <a:srgbClr val="FFFFE9"/>
      </a:accent3>
      <a:accent4>
        <a:srgbClr val="000000"/>
      </a:accent4>
      <a:accent5>
        <a:srgbClr val="BAE8CB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D9"/>
        </a:lt1>
        <a:dk2>
          <a:srgbClr val="000000"/>
        </a:dk2>
        <a:lt2>
          <a:srgbClr val="FFFFFF"/>
        </a:lt2>
        <a:accent1>
          <a:srgbClr val="6CD69C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BAE8CB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CFCDE"/>
        </a:lt1>
        <a:dk2>
          <a:srgbClr val="000000"/>
        </a:dk2>
        <a:lt2>
          <a:srgbClr val="FFFFFF"/>
        </a:lt2>
        <a:accent1>
          <a:srgbClr val="AD6DD5"/>
        </a:accent1>
        <a:accent2>
          <a:srgbClr val="4AD828"/>
        </a:accent2>
        <a:accent3>
          <a:srgbClr val="EBFDEC"/>
        </a:accent3>
        <a:accent4>
          <a:srgbClr val="000000"/>
        </a:accent4>
        <a:accent5>
          <a:srgbClr val="D3BAE7"/>
        </a:accent5>
        <a:accent6>
          <a:srgbClr val="42C423"/>
        </a:accent6>
        <a:hlink>
          <a:srgbClr val="F8A858"/>
        </a:hlink>
        <a:folHlink>
          <a:srgbClr val="5FB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DCE7"/>
        </a:lt1>
        <a:dk2>
          <a:srgbClr val="000000"/>
        </a:dk2>
        <a:lt2>
          <a:srgbClr val="FFFFFF"/>
        </a:lt2>
        <a:accent1>
          <a:srgbClr val="65DADD"/>
        </a:accent1>
        <a:accent2>
          <a:srgbClr val="EB9F15"/>
        </a:accent2>
        <a:accent3>
          <a:srgbClr val="FDEBF1"/>
        </a:accent3>
        <a:accent4>
          <a:srgbClr val="000000"/>
        </a:accent4>
        <a:accent5>
          <a:srgbClr val="B8EAEB"/>
        </a:accent5>
        <a:accent6>
          <a:srgbClr val="D59012"/>
        </a:accent6>
        <a:hlink>
          <a:srgbClr val="B4D977"/>
        </a:hlink>
        <a:folHlink>
          <a:srgbClr val="F973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87TGp_School_light_ani">
  <a:themeElements>
    <a:clrScheme name="Default Design 1">
      <a:dk1>
        <a:srgbClr val="000000"/>
      </a:dk1>
      <a:lt1>
        <a:srgbClr val="FFFFD9"/>
      </a:lt1>
      <a:dk2>
        <a:srgbClr val="000000"/>
      </a:dk2>
      <a:lt2>
        <a:srgbClr val="FFFFFF"/>
      </a:lt2>
      <a:accent1>
        <a:srgbClr val="6CD69C"/>
      </a:accent1>
      <a:accent2>
        <a:srgbClr val="33CCCC"/>
      </a:accent2>
      <a:accent3>
        <a:srgbClr val="FFFFE9"/>
      </a:accent3>
      <a:accent4>
        <a:srgbClr val="000000"/>
      </a:accent4>
      <a:accent5>
        <a:srgbClr val="BAE8CB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D9"/>
        </a:lt1>
        <a:dk2>
          <a:srgbClr val="000000"/>
        </a:dk2>
        <a:lt2>
          <a:srgbClr val="FFFFFF"/>
        </a:lt2>
        <a:accent1>
          <a:srgbClr val="6CD69C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BAE8CB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CFCDE"/>
        </a:lt1>
        <a:dk2>
          <a:srgbClr val="000000"/>
        </a:dk2>
        <a:lt2>
          <a:srgbClr val="FFFFFF"/>
        </a:lt2>
        <a:accent1>
          <a:srgbClr val="AD6DD5"/>
        </a:accent1>
        <a:accent2>
          <a:srgbClr val="4AD828"/>
        </a:accent2>
        <a:accent3>
          <a:srgbClr val="EBFDEC"/>
        </a:accent3>
        <a:accent4>
          <a:srgbClr val="000000"/>
        </a:accent4>
        <a:accent5>
          <a:srgbClr val="D3BAE7"/>
        </a:accent5>
        <a:accent6>
          <a:srgbClr val="42C423"/>
        </a:accent6>
        <a:hlink>
          <a:srgbClr val="F8A858"/>
        </a:hlink>
        <a:folHlink>
          <a:srgbClr val="5FB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DCE7"/>
        </a:lt1>
        <a:dk2>
          <a:srgbClr val="000000"/>
        </a:dk2>
        <a:lt2>
          <a:srgbClr val="FFFFFF"/>
        </a:lt2>
        <a:accent1>
          <a:srgbClr val="65DADD"/>
        </a:accent1>
        <a:accent2>
          <a:srgbClr val="EB9F15"/>
        </a:accent2>
        <a:accent3>
          <a:srgbClr val="FDEBF1"/>
        </a:accent3>
        <a:accent4>
          <a:srgbClr val="000000"/>
        </a:accent4>
        <a:accent5>
          <a:srgbClr val="B8EAEB"/>
        </a:accent5>
        <a:accent6>
          <a:srgbClr val="D59012"/>
        </a:accent6>
        <a:hlink>
          <a:srgbClr val="B4D977"/>
        </a:hlink>
        <a:folHlink>
          <a:srgbClr val="F973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ind_3967_slide">
  <a:themeElements>
    <a:clrScheme name="Office Theme 2">
      <a:dk1>
        <a:srgbClr val="000000"/>
      </a:dk1>
      <a:lt1>
        <a:srgbClr val="C3E1E9"/>
      </a:lt1>
      <a:dk2>
        <a:srgbClr val="000000"/>
      </a:dk2>
      <a:lt2>
        <a:srgbClr val="D2D2D2"/>
      </a:lt2>
      <a:accent1>
        <a:srgbClr val="5B9933"/>
      </a:accent1>
      <a:accent2>
        <a:srgbClr val="336399"/>
      </a:accent2>
      <a:accent3>
        <a:srgbClr val="DEEEF2"/>
      </a:accent3>
      <a:accent4>
        <a:srgbClr val="000000"/>
      </a:accent4>
      <a:accent5>
        <a:srgbClr val="B5CAAD"/>
      </a:accent5>
      <a:accent6>
        <a:srgbClr val="2D598A"/>
      </a:accent6>
      <a:hlink>
        <a:srgbClr val="747325"/>
      </a:hlink>
      <a:folHlink>
        <a:srgbClr val="116E88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C3E1E9"/>
        </a:lt1>
        <a:dk2>
          <a:srgbClr val="000000"/>
        </a:dk2>
        <a:lt2>
          <a:srgbClr val="D2D2D2"/>
        </a:lt2>
        <a:accent1>
          <a:srgbClr val="378CA5"/>
        </a:accent1>
        <a:accent2>
          <a:srgbClr val="1576B7"/>
        </a:accent2>
        <a:accent3>
          <a:srgbClr val="DEEEF2"/>
        </a:accent3>
        <a:accent4>
          <a:srgbClr val="000000"/>
        </a:accent4>
        <a:accent5>
          <a:srgbClr val="AEC5CF"/>
        </a:accent5>
        <a:accent6>
          <a:srgbClr val="126AA6"/>
        </a:accent6>
        <a:hlink>
          <a:srgbClr val="198099"/>
        </a:hlink>
        <a:folHlink>
          <a:srgbClr val="04579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C3E1E9"/>
        </a:lt1>
        <a:dk2>
          <a:srgbClr val="000000"/>
        </a:dk2>
        <a:lt2>
          <a:srgbClr val="D2D2D2"/>
        </a:lt2>
        <a:accent1>
          <a:srgbClr val="5B9933"/>
        </a:accent1>
        <a:accent2>
          <a:srgbClr val="336399"/>
        </a:accent2>
        <a:accent3>
          <a:srgbClr val="DEEEF2"/>
        </a:accent3>
        <a:accent4>
          <a:srgbClr val="000000"/>
        </a:accent4>
        <a:accent5>
          <a:srgbClr val="B5CAAD"/>
        </a:accent5>
        <a:accent6>
          <a:srgbClr val="2D598A"/>
        </a:accent6>
        <a:hlink>
          <a:srgbClr val="747325"/>
        </a:hlink>
        <a:folHlink>
          <a:srgbClr val="116E8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C3E1E9"/>
        </a:lt1>
        <a:dk2>
          <a:srgbClr val="000000"/>
        </a:dk2>
        <a:lt2>
          <a:srgbClr val="D2D2D2"/>
        </a:lt2>
        <a:accent1>
          <a:srgbClr val="908F22"/>
        </a:accent1>
        <a:accent2>
          <a:srgbClr val="2D7486"/>
        </a:accent2>
        <a:accent3>
          <a:srgbClr val="DEEEF2"/>
        </a:accent3>
        <a:accent4>
          <a:srgbClr val="000000"/>
        </a:accent4>
        <a:accent5>
          <a:srgbClr val="C6C6AB"/>
        </a:accent5>
        <a:accent6>
          <a:srgbClr val="286879"/>
        </a:accent6>
        <a:hlink>
          <a:srgbClr val="95601E"/>
        </a:hlink>
        <a:folHlink>
          <a:srgbClr val="8E3E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C3E1E9"/>
        </a:lt1>
        <a:dk2>
          <a:srgbClr val="000000"/>
        </a:dk2>
        <a:lt2>
          <a:srgbClr val="D2D2D2"/>
        </a:lt2>
        <a:accent1>
          <a:srgbClr val="B46F4C"/>
        </a:accent1>
        <a:accent2>
          <a:srgbClr val="86832D"/>
        </a:accent2>
        <a:accent3>
          <a:srgbClr val="DEEEF2"/>
        </a:accent3>
        <a:accent4>
          <a:srgbClr val="000000"/>
        </a:accent4>
        <a:accent5>
          <a:srgbClr val="D6BBB2"/>
        </a:accent5>
        <a:accent6>
          <a:srgbClr val="797628"/>
        </a:accent6>
        <a:hlink>
          <a:srgbClr val="2D7486"/>
        </a:hlink>
        <a:folHlink>
          <a:srgbClr val="7654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D2D2D2"/>
        </a:lt2>
        <a:accent1>
          <a:srgbClr val="378CA5"/>
        </a:accent1>
        <a:accent2>
          <a:srgbClr val="1576B7"/>
        </a:accent2>
        <a:accent3>
          <a:srgbClr val="FFFFFF"/>
        </a:accent3>
        <a:accent4>
          <a:srgbClr val="000000"/>
        </a:accent4>
        <a:accent5>
          <a:srgbClr val="AEC5CF"/>
        </a:accent5>
        <a:accent6>
          <a:srgbClr val="126AA6"/>
        </a:accent6>
        <a:hlink>
          <a:srgbClr val="198099"/>
        </a:hlink>
        <a:folHlink>
          <a:srgbClr val="04579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D2D2D2"/>
        </a:lt2>
        <a:accent1>
          <a:srgbClr val="5B9933"/>
        </a:accent1>
        <a:accent2>
          <a:srgbClr val="336399"/>
        </a:accent2>
        <a:accent3>
          <a:srgbClr val="FFFFFF"/>
        </a:accent3>
        <a:accent4>
          <a:srgbClr val="000000"/>
        </a:accent4>
        <a:accent5>
          <a:srgbClr val="B5CAAD"/>
        </a:accent5>
        <a:accent6>
          <a:srgbClr val="2D598A"/>
        </a:accent6>
        <a:hlink>
          <a:srgbClr val="747325"/>
        </a:hlink>
        <a:folHlink>
          <a:srgbClr val="116E8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D2D2D2"/>
        </a:lt2>
        <a:accent1>
          <a:srgbClr val="908F22"/>
        </a:accent1>
        <a:accent2>
          <a:srgbClr val="2D7486"/>
        </a:accent2>
        <a:accent3>
          <a:srgbClr val="FFFFFF"/>
        </a:accent3>
        <a:accent4>
          <a:srgbClr val="000000"/>
        </a:accent4>
        <a:accent5>
          <a:srgbClr val="C6C6AB"/>
        </a:accent5>
        <a:accent6>
          <a:srgbClr val="286879"/>
        </a:accent6>
        <a:hlink>
          <a:srgbClr val="95601E"/>
        </a:hlink>
        <a:folHlink>
          <a:srgbClr val="8E3E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D2D2D2"/>
        </a:lt2>
        <a:accent1>
          <a:srgbClr val="B46F4C"/>
        </a:accent1>
        <a:accent2>
          <a:srgbClr val="86832D"/>
        </a:accent2>
        <a:accent3>
          <a:srgbClr val="FFFFFF"/>
        </a:accent3>
        <a:accent4>
          <a:srgbClr val="000000"/>
        </a:accent4>
        <a:accent5>
          <a:srgbClr val="D6BBB2"/>
        </a:accent5>
        <a:accent6>
          <a:srgbClr val="797628"/>
        </a:accent6>
        <a:hlink>
          <a:srgbClr val="2D7486"/>
        </a:hlink>
        <a:folHlink>
          <a:srgbClr val="765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Contents Slide Master">
  <a:themeElements>
    <a:clrScheme name="ALLPPT-COLOR-A5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AB117"/>
      </a:accent1>
      <a:accent2>
        <a:srgbClr val="FAB117"/>
      </a:accent2>
      <a:accent3>
        <a:srgbClr val="FAB117"/>
      </a:accent3>
      <a:accent4>
        <a:srgbClr val="FAB117"/>
      </a:accent4>
      <a:accent5>
        <a:srgbClr val="404040"/>
      </a:accent5>
      <a:accent6>
        <a:srgbClr val="7F7F7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ontents Slide Master">
  <a:themeElements>
    <a:clrScheme name="ALLPPT-COLOR-A5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AB117"/>
      </a:accent1>
      <a:accent2>
        <a:srgbClr val="FAB117"/>
      </a:accent2>
      <a:accent3>
        <a:srgbClr val="FAB117"/>
      </a:accent3>
      <a:accent4>
        <a:srgbClr val="FAB117"/>
      </a:accent4>
      <a:accent5>
        <a:srgbClr val="404040"/>
      </a:accent5>
      <a:accent6>
        <a:srgbClr val="7F7F7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dikbud kebudayaan 2019</Template>
  <TotalTime>7666</TotalTime>
  <Words>1182</Words>
  <Application>Microsoft Office PowerPoint</Application>
  <PresentationFormat>On-screen Show (4:3)</PresentationFormat>
  <Paragraphs>135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prospek lulusan adm publik undip</vt:lpstr>
      <vt:lpstr>587TGp_School_light_ani</vt:lpstr>
      <vt:lpstr>10_Office Theme</vt:lpstr>
      <vt:lpstr>4_Diseño predeterminado</vt:lpstr>
      <vt:lpstr>ind_3967_slide</vt:lpstr>
      <vt:lpstr>4_Office Theme</vt:lpstr>
      <vt:lpstr>2_Contents Slide Master</vt:lpstr>
      <vt:lpstr>3_Contents Slide Master</vt:lpstr>
      <vt:lpstr>PowerPoint Presentation</vt:lpstr>
      <vt:lpstr>PowerPoint Presentation</vt:lpstr>
      <vt:lpstr>PowerPoint Presentation</vt:lpstr>
      <vt:lpstr>PowerPoint Presentation</vt:lpstr>
      <vt:lpstr>POLA KARIER PNS</vt:lpstr>
      <vt:lpstr>PowerPoint Presentation</vt:lpstr>
      <vt:lpstr>PowerPoint Presentation</vt:lpstr>
      <vt:lpstr>PowerPoint Presentation</vt:lpstr>
      <vt:lpstr>PowerPoint Presentation</vt:lpstr>
    </vt:vector>
  </TitlesOfParts>
  <Company>Guild 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DHARU</cp:lastModifiedBy>
  <cp:revision>244</cp:revision>
  <cp:lastPrinted>2021-03-31T05:00:31Z</cp:lastPrinted>
  <dcterms:created xsi:type="dcterms:W3CDTF">2019-03-23T12:06:59Z</dcterms:created>
  <dcterms:modified xsi:type="dcterms:W3CDTF">2022-08-16T07:21:59Z</dcterms:modified>
</cp:coreProperties>
</file>