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45" r:id="rId2"/>
    <p:sldId id="655" r:id="rId3"/>
    <p:sldId id="656" r:id="rId4"/>
    <p:sldId id="666" r:id="rId5"/>
    <p:sldId id="657" r:id="rId6"/>
    <p:sldId id="658" r:id="rId7"/>
    <p:sldId id="661" r:id="rId8"/>
    <p:sldId id="687" r:id="rId9"/>
    <p:sldId id="688" r:id="rId10"/>
    <p:sldId id="689" r:id="rId11"/>
    <p:sldId id="375" r:id="rId12"/>
    <p:sldId id="359" r:id="rId13"/>
    <p:sldId id="360" r:id="rId14"/>
    <p:sldId id="327" r:id="rId15"/>
    <p:sldId id="678" r:id="rId16"/>
    <p:sldId id="679" r:id="rId17"/>
    <p:sldId id="683" r:id="rId18"/>
    <p:sldId id="684" r:id="rId19"/>
    <p:sldId id="685" r:id="rId20"/>
    <p:sldId id="686" r:id="rId21"/>
    <p:sldId id="691" r:id="rId22"/>
    <p:sldId id="690" r:id="rId23"/>
    <p:sldId id="301" r:id="rId24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Objects="1" showGuides="1">
      <p:cViewPr varScale="1">
        <p:scale>
          <a:sx n="113" d="100"/>
          <a:sy n="113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FF431-40EA-4ED0-989E-58368F8BA89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1558878-ED58-4417-B79A-282D244F37C8}">
      <dgm:prSet phldrT="[Text]" custT="1"/>
      <dgm:spPr/>
      <dgm:t>
        <a:bodyPr/>
        <a:lstStyle/>
        <a:p>
          <a:r>
            <a:rPr lang="id-ID" sz="6000" dirty="0"/>
            <a:t>1</a:t>
          </a:r>
        </a:p>
      </dgm:t>
    </dgm:pt>
    <dgm:pt modelId="{AB1AC12B-D7CD-439E-AE6A-8C2247FBC5CB}" type="parTrans" cxnId="{865C5BCF-934B-427B-AE90-121DA2BF0919}">
      <dgm:prSet/>
      <dgm:spPr/>
      <dgm:t>
        <a:bodyPr/>
        <a:lstStyle/>
        <a:p>
          <a:endParaRPr lang="id-ID"/>
        </a:p>
      </dgm:t>
    </dgm:pt>
    <dgm:pt modelId="{150EE5EC-4173-4F73-93C0-A48B1F187184}" type="sibTrans" cxnId="{865C5BCF-934B-427B-AE90-121DA2BF0919}">
      <dgm:prSet/>
      <dgm:spPr/>
      <dgm:t>
        <a:bodyPr/>
        <a:lstStyle/>
        <a:p>
          <a:endParaRPr lang="id-ID"/>
        </a:p>
      </dgm:t>
    </dgm:pt>
    <dgm:pt modelId="{C995E705-54C5-41EA-BA5A-41BE7895C31C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532BA9A8-6240-469F-9287-B620030E6A55}" type="parTrans" cxnId="{1C22CDE0-D1AA-4F81-86C1-E6B376947351}">
      <dgm:prSet/>
      <dgm:spPr/>
      <dgm:t>
        <a:bodyPr/>
        <a:lstStyle/>
        <a:p>
          <a:endParaRPr lang="id-ID"/>
        </a:p>
      </dgm:t>
    </dgm:pt>
    <dgm:pt modelId="{AD3DACEB-B383-4C17-90D7-4DDB6D2F9D70}" type="sibTrans" cxnId="{1C22CDE0-D1AA-4F81-86C1-E6B376947351}">
      <dgm:prSet/>
      <dgm:spPr/>
      <dgm:t>
        <a:bodyPr/>
        <a:lstStyle/>
        <a:p>
          <a:endParaRPr lang="id-ID"/>
        </a:p>
      </dgm:t>
    </dgm:pt>
    <dgm:pt modelId="{26BE5126-5485-42E1-878C-82F3D0B326A7}" type="pres">
      <dgm:prSet presAssocID="{7B5FF431-40EA-4ED0-989E-58368F8BA89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C1FE6E-6694-46CF-BEA2-942366504802}" type="pres">
      <dgm:prSet presAssocID="{7B5FF431-40EA-4ED0-989E-58368F8BA89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BC54D-4180-4FC4-A048-F35D1F40732D}" type="pres">
      <dgm:prSet presAssocID="{7B5FF431-40EA-4ED0-989E-58368F8BA894}" presName="LeftNode" presStyleLbl="bgImgPlace1" presStyleIdx="0" presStyleCnt="2" custLinFactNeighborX="1794" custLinFactNeighborY="5253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B23117E5-9CD1-4B56-A999-DFEAA7DB3D62}" type="pres">
      <dgm:prSet presAssocID="{7B5FF431-40EA-4ED0-989E-58368F8BA89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0B5DD-59B2-444F-8763-F69820AE76F1}" type="pres">
      <dgm:prSet presAssocID="{7B5FF431-40EA-4ED0-989E-58368F8BA894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C3F938-DF37-4511-8FE2-219417796FEC}" type="pres">
      <dgm:prSet presAssocID="{7B5FF431-40EA-4ED0-989E-58368F8BA894}" presName="TopArrow" presStyleLbl="node1" presStyleIdx="0" presStyleCnt="2"/>
      <dgm:spPr/>
    </dgm:pt>
    <dgm:pt modelId="{09D02ADD-8D15-4CA9-9D56-B79B79CE6D00}" type="pres">
      <dgm:prSet presAssocID="{7B5FF431-40EA-4ED0-989E-58368F8BA894}" presName="BottomArrow" presStyleLbl="node1" presStyleIdx="1" presStyleCnt="2"/>
      <dgm:spPr/>
    </dgm:pt>
  </dgm:ptLst>
  <dgm:cxnLst>
    <dgm:cxn modelId="{1C22CDE0-D1AA-4F81-86C1-E6B376947351}" srcId="{7B5FF431-40EA-4ED0-989E-58368F8BA894}" destId="{C995E705-54C5-41EA-BA5A-41BE7895C31C}" srcOrd="1" destOrd="0" parTransId="{532BA9A8-6240-469F-9287-B620030E6A55}" sibTransId="{AD3DACEB-B383-4C17-90D7-4DDB6D2F9D70}"/>
    <dgm:cxn modelId="{08809D26-F832-443A-BC1A-A62B8BCFEDD3}" type="presOf" srcId="{D1558878-ED58-4417-B79A-282D244F37C8}" destId="{9AC1FE6E-6694-46CF-BEA2-942366504802}" srcOrd="0" destOrd="0" presId="urn:microsoft.com/office/officeart/2009/layout/ReverseList"/>
    <dgm:cxn modelId="{865C5BCF-934B-427B-AE90-121DA2BF0919}" srcId="{7B5FF431-40EA-4ED0-989E-58368F8BA894}" destId="{D1558878-ED58-4417-B79A-282D244F37C8}" srcOrd="0" destOrd="0" parTransId="{AB1AC12B-D7CD-439E-AE6A-8C2247FBC5CB}" sibTransId="{150EE5EC-4173-4F73-93C0-A48B1F187184}"/>
    <dgm:cxn modelId="{F985DE26-146C-4D94-B2E2-812030034C31}" type="presOf" srcId="{7B5FF431-40EA-4ED0-989E-58368F8BA894}" destId="{26BE5126-5485-42E1-878C-82F3D0B326A7}" srcOrd="0" destOrd="0" presId="urn:microsoft.com/office/officeart/2009/layout/ReverseList"/>
    <dgm:cxn modelId="{04C6BA60-0C33-472F-B71D-E3CF33266B5C}" type="presOf" srcId="{C995E705-54C5-41EA-BA5A-41BE7895C31C}" destId="{B23117E5-9CD1-4B56-A999-DFEAA7DB3D62}" srcOrd="0" destOrd="0" presId="urn:microsoft.com/office/officeart/2009/layout/ReverseList"/>
    <dgm:cxn modelId="{C5B15CEB-3BD3-42FA-8151-B96D9F21AB0B}" type="presOf" srcId="{C995E705-54C5-41EA-BA5A-41BE7895C31C}" destId="{E090B5DD-59B2-444F-8763-F69820AE76F1}" srcOrd="1" destOrd="0" presId="urn:microsoft.com/office/officeart/2009/layout/ReverseList"/>
    <dgm:cxn modelId="{E67E6A73-225B-4121-9EF8-3A883BFB4D88}" type="presOf" srcId="{D1558878-ED58-4417-B79A-282D244F37C8}" destId="{9CABC54D-4180-4FC4-A048-F35D1F40732D}" srcOrd="1" destOrd="0" presId="urn:microsoft.com/office/officeart/2009/layout/ReverseList"/>
    <dgm:cxn modelId="{07D4E2A2-DE2C-4EB3-B97B-59664ECC5A7A}" type="presParOf" srcId="{26BE5126-5485-42E1-878C-82F3D0B326A7}" destId="{9AC1FE6E-6694-46CF-BEA2-942366504802}" srcOrd="0" destOrd="0" presId="urn:microsoft.com/office/officeart/2009/layout/ReverseList"/>
    <dgm:cxn modelId="{AAFCC402-02B1-4CD1-BB16-86332B0764B0}" type="presParOf" srcId="{26BE5126-5485-42E1-878C-82F3D0B326A7}" destId="{9CABC54D-4180-4FC4-A048-F35D1F40732D}" srcOrd="1" destOrd="0" presId="urn:microsoft.com/office/officeart/2009/layout/ReverseList"/>
    <dgm:cxn modelId="{BCF45F20-97E5-4D76-A66A-B5808E04D95B}" type="presParOf" srcId="{26BE5126-5485-42E1-878C-82F3D0B326A7}" destId="{B23117E5-9CD1-4B56-A999-DFEAA7DB3D62}" srcOrd="2" destOrd="0" presId="urn:microsoft.com/office/officeart/2009/layout/ReverseList"/>
    <dgm:cxn modelId="{FCD10EC8-FCAA-429D-AC2A-047F1C691897}" type="presParOf" srcId="{26BE5126-5485-42E1-878C-82F3D0B326A7}" destId="{E090B5DD-59B2-444F-8763-F69820AE76F1}" srcOrd="3" destOrd="0" presId="urn:microsoft.com/office/officeart/2009/layout/ReverseList"/>
    <dgm:cxn modelId="{C1649CC0-CBB2-4D5E-BC0F-4D8659952640}" type="presParOf" srcId="{26BE5126-5485-42E1-878C-82F3D0B326A7}" destId="{BBC3F938-DF37-4511-8FE2-219417796FEC}" srcOrd="4" destOrd="0" presId="urn:microsoft.com/office/officeart/2009/layout/ReverseList"/>
    <dgm:cxn modelId="{2C2928D3-E03E-4272-B316-BCDED1530473}" type="presParOf" srcId="{26BE5126-5485-42E1-878C-82F3D0B326A7}" destId="{09D02ADD-8D15-4CA9-9D56-B79B79CE6D0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9F752-E8FC-4CAE-9596-3DEF7567B9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7ABE400-DE88-4150-B572-B94B9185B50C}">
      <dgm:prSet phldrT="[Text]"/>
      <dgm:spPr/>
      <dgm:t>
        <a:bodyPr/>
        <a:lstStyle/>
        <a:p>
          <a:r>
            <a:rPr lang="en-ID" dirty="0" err="1"/>
            <a:t>Pelaksana</a:t>
          </a:r>
          <a:r>
            <a:rPr lang="en-ID" dirty="0"/>
            <a:t>/</a:t>
          </a:r>
          <a:r>
            <a:rPr lang="en-ID" dirty="0" err="1"/>
            <a:t>Administrasi</a:t>
          </a:r>
          <a:r>
            <a:rPr lang="en-ID" dirty="0"/>
            <a:t> </a:t>
          </a:r>
          <a:r>
            <a:rPr lang="en-ID" dirty="0" err="1"/>
            <a:t>Umum</a:t>
          </a:r>
          <a:endParaRPr lang="en-ID" dirty="0"/>
        </a:p>
      </dgm:t>
    </dgm:pt>
    <dgm:pt modelId="{AF1D9057-E0E1-4157-9045-9CB6CC72DB6D}" type="parTrans" cxnId="{1397B6B0-CD32-4564-9C5E-7C246E423F1F}">
      <dgm:prSet/>
      <dgm:spPr/>
      <dgm:t>
        <a:bodyPr/>
        <a:lstStyle/>
        <a:p>
          <a:endParaRPr lang="en-ID"/>
        </a:p>
      </dgm:t>
    </dgm:pt>
    <dgm:pt modelId="{5DF31CED-FB27-47E9-900F-FAF4AD24EC73}" type="sibTrans" cxnId="{1397B6B0-CD32-4564-9C5E-7C246E423F1F}">
      <dgm:prSet/>
      <dgm:spPr/>
      <dgm:t>
        <a:bodyPr/>
        <a:lstStyle/>
        <a:p>
          <a:endParaRPr lang="en-ID"/>
        </a:p>
      </dgm:t>
    </dgm:pt>
    <dgm:pt modelId="{F2C8C082-21BC-42FF-BA58-A6B3A688406D}">
      <dgm:prSet phldrT="[Text]"/>
      <dgm:spPr/>
      <dgm:t>
        <a:bodyPr/>
        <a:lstStyle/>
        <a:p>
          <a:r>
            <a:rPr lang="en-ID" dirty="0"/>
            <a:t>JF Guru</a:t>
          </a:r>
        </a:p>
      </dgm:t>
    </dgm:pt>
    <dgm:pt modelId="{29AB6E1F-A1E5-455A-BC64-F0E0EE8F28FA}" type="parTrans" cxnId="{0F8BABF3-281B-4D2D-A0AB-626D7F13C2D8}">
      <dgm:prSet/>
      <dgm:spPr/>
      <dgm:t>
        <a:bodyPr/>
        <a:lstStyle/>
        <a:p>
          <a:endParaRPr lang="en-ID"/>
        </a:p>
      </dgm:t>
    </dgm:pt>
    <dgm:pt modelId="{EDD0D478-8ADB-4EF6-8300-4FB794EBFE24}" type="sibTrans" cxnId="{0F8BABF3-281B-4D2D-A0AB-626D7F13C2D8}">
      <dgm:prSet/>
      <dgm:spPr/>
      <dgm:t>
        <a:bodyPr/>
        <a:lstStyle/>
        <a:p>
          <a:endParaRPr lang="en-ID"/>
        </a:p>
      </dgm:t>
    </dgm:pt>
    <dgm:pt modelId="{F0C47E48-0B25-4B35-AAA1-E3CA64ECFE3A}">
      <dgm:prSet phldrT="[Text]"/>
      <dgm:spPr/>
      <dgm:t>
        <a:bodyPr/>
        <a:lstStyle/>
        <a:p>
          <a:r>
            <a:rPr lang="en-ID" dirty="0"/>
            <a:t>JF </a:t>
          </a:r>
          <a:r>
            <a:rPr lang="en-ID" dirty="0" err="1"/>
            <a:t>Teknis</a:t>
          </a:r>
          <a:endParaRPr lang="en-ID" dirty="0"/>
        </a:p>
      </dgm:t>
    </dgm:pt>
    <dgm:pt modelId="{CFC45474-F86D-4AF0-9B87-125416A2C7B7}" type="parTrans" cxnId="{CC7EC22E-6A10-4F9F-B6EE-9AAB975FE0AB}">
      <dgm:prSet/>
      <dgm:spPr/>
      <dgm:t>
        <a:bodyPr/>
        <a:lstStyle/>
        <a:p>
          <a:endParaRPr lang="en-ID"/>
        </a:p>
      </dgm:t>
    </dgm:pt>
    <dgm:pt modelId="{C9C4887A-40C3-4B79-8C3C-0A1076566A49}" type="sibTrans" cxnId="{CC7EC22E-6A10-4F9F-B6EE-9AAB975FE0AB}">
      <dgm:prSet/>
      <dgm:spPr/>
      <dgm:t>
        <a:bodyPr/>
        <a:lstStyle/>
        <a:p>
          <a:endParaRPr lang="en-ID"/>
        </a:p>
      </dgm:t>
    </dgm:pt>
    <dgm:pt modelId="{1B8B43BF-2C03-47D1-B114-6DF5B99B7841}">
      <dgm:prSet phldrT="[Text]"/>
      <dgm:spPr/>
      <dgm:t>
        <a:bodyPr/>
        <a:lstStyle/>
        <a:p>
          <a:r>
            <a:rPr lang="en-ID" dirty="0" err="1"/>
            <a:t>Struktural</a:t>
          </a:r>
          <a:endParaRPr lang="en-ID" dirty="0"/>
        </a:p>
      </dgm:t>
    </dgm:pt>
    <dgm:pt modelId="{C975AD56-0226-4E50-8603-FE2D05493CAD}" type="parTrans" cxnId="{9EAD51BB-0F27-4AD6-A8EC-773E53C845A7}">
      <dgm:prSet/>
      <dgm:spPr/>
      <dgm:t>
        <a:bodyPr/>
        <a:lstStyle/>
        <a:p>
          <a:endParaRPr lang="en-ID"/>
        </a:p>
      </dgm:t>
    </dgm:pt>
    <dgm:pt modelId="{E454D454-3168-4076-8518-3CA624C47BA8}" type="sibTrans" cxnId="{9EAD51BB-0F27-4AD6-A8EC-773E53C845A7}">
      <dgm:prSet/>
      <dgm:spPr/>
      <dgm:t>
        <a:bodyPr/>
        <a:lstStyle/>
        <a:p>
          <a:endParaRPr lang="en-ID"/>
        </a:p>
      </dgm:t>
    </dgm:pt>
    <dgm:pt modelId="{DD6FA12B-6604-4846-992C-8BCE356D8A5E}">
      <dgm:prSet phldrT="[Text]"/>
      <dgm:spPr/>
      <dgm:t>
        <a:bodyPr/>
        <a:lstStyle/>
        <a:p>
          <a:r>
            <a:rPr lang="en-ID" dirty="0"/>
            <a:t>JF </a:t>
          </a:r>
          <a:r>
            <a:rPr lang="en-ID" dirty="0" err="1"/>
            <a:t>Kesehatan</a:t>
          </a:r>
          <a:endParaRPr lang="en-ID" dirty="0"/>
        </a:p>
      </dgm:t>
    </dgm:pt>
    <dgm:pt modelId="{2E9CEDE2-4B2F-41CB-8E17-454DDB8F65BC}" type="parTrans" cxnId="{773CF392-9556-4DA0-AF58-80ED96599850}">
      <dgm:prSet/>
      <dgm:spPr/>
      <dgm:t>
        <a:bodyPr/>
        <a:lstStyle/>
        <a:p>
          <a:endParaRPr lang="en-ID"/>
        </a:p>
      </dgm:t>
    </dgm:pt>
    <dgm:pt modelId="{9C478ED3-CDCF-4ACB-A501-B75703A1E6FA}" type="sibTrans" cxnId="{773CF392-9556-4DA0-AF58-80ED96599850}">
      <dgm:prSet/>
      <dgm:spPr/>
      <dgm:t>
        <a:bodyPr/>
        <a:lstStyle/>
        <a:p>
          <a:endParaRPr lang="en-ID"/>
        </a:p>
      </dgm:t>
    </dgm:pt>
    <dgm:pt modelId="{4427DD93-2479-4B69-A403-385B3A6F45C8}" type="pres">
      <dgm:prSet presAssocID="{7F59F752-E8FC-4CAE-9596-3DEF7567B9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4638E-85FA-4200-84D0-DCEA9D9F3E00}" type="pres">
      <dgm:prSet presAssocID="{7F59F752-E8FC-4CAE-9596-3DEF7567B9D1}" presName="Name1" presStyleCnt="0"/>
      <dgm:spPr/>
    </dgm:pt>
    <dgm:pt modelId="{33DAA83F-16F3-4003-AD8E-602BB9103219}" type="pres">
      <dgm:prSet presAssocID="{7F59F752-E8FC-4CAE-9596-3DEF7567B9D1}" presName="cycle" presStyleCnt="0"/>
      <dgm:spPr/>
    </dgm:pt>
    <dgm:pt modelId="{AAFA5D1E-F00D-486A-B2F4-20B3B12C2CDE}" type="pres">
      <dgm:prSet presAssocID="{7F59F752-E8FC-4CAE-9596-3DEF7567B9D1}" presName="srcNode" presStyleLbl="node1" presStyleIdx="0" presStyleCnt="5"/>
      <dgm:spPr/>
    </dgm:pt>
    <dgm:pt modelId="{03C5C01C-EA43-4E54-9A13-8A55497C1174}" type="pres">
      <dgm:prSet presAssocID="{7F59F752-E8FC-4CAE-9596-3DEF7567B9D1}" presName="conn" presStyleLbl="parChTrans1D2" presStyleIdx="0" presStyleCnt="1"/>
      <dgm:spPr/>
      <dgm:t>
        <a:bodyPr/>
        <a:lstStyle/>
        <a:p>
          <a:endParaRPr lang="en-US"/>
        </a:p>
      </dgm:t>
    </dgm:pt>
    <dgm:pt modelId="{85F7D6FB-DCE4-4411-8D35-65DBA3901141}" type="pres">
      <dgm:prSet presAssocID="{7F59F752-E8FC-4CAE-9596-3DEF7567B9D1}" presName="extraNode" presStyleLbl="node1" presStyleIdx="0" presStyleCnt="5"/>
      <dgm:spPr/>
    </dgm:pt>
    <dgm:pt modelId="{D3BF9014-885D-4B2A-862D-B22523E20C9A}" type="pres">
      <dgm:prSet presAssocID="{7F59F752-E8FC-4CAE-9596-3DEF7567B9D1}" presName="dstNode" presStyleLbl="node1" presStyleIdx="0" presStyleCnt="5"/>
      <dgm:spPr/>
    </dgm:pt>
    <dgm:pt modelId="{5A5B82B7-D557-40A9-8974-36D854918336}" type="pres">
      <dgm:prSet presAssocID="{1B8B43BF-2C03-47D1-B114-6DF5B99B784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A79DB-E2F9-42EE-9CE2-A031C1ABB1A2}" type="pres">
      <dgm:prSet presAssocID="{1B8B43BF-2C03-47D1-B114-6DF5B99B7841}" presName="accent_1" presStyleCnt="0"/>
      <dgm:spPr/>
    </dgm:pt>
    <dgm:pt modelId="{EA8C532B-51D2-4E67-990E-3900695227BF}" type="pres">
      <dgm:prSet presAssocID="{1B8B43BF-2C03-47D1-B114-6DF5B99B7841}" presName="accentRepeatNode" presStyleLbl="solidFgAcc1" presStyleIdx="0" presStyleCnt="5"/>
      <dgm:spPr/>
    </dgm:pt>
    <dgm:pt modelId="{F8D44E9C-2312-4EF6-B7F2-8C446E76C9F1}" type="pres">
      <dgm:prSet presAssocID="{F7ABE400-DE88-4150-B572-B94B9185B50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BE8E0-E294-45E8-9F3D-A3F396C8B706}" type="pres">
      <dgm:prSet presAssocID="{F7ABE400-DE88-4150-B572-B94B9185B50C}" presName="accent_2" presStyleCnt="0"/>
      <dgm:spPr/>
    </dgm:pt>
    <dgm:pt modelId="{4B0649F8-A240-45D0-866D-B6DD340B9BA7}" type="pres">
      <dgm:prSet presAssocID="{F7ABE400-DE88-4150-B572-B94B9185B50C}" presName="accentRepeatNode" presStyleLbl="solidFgAcc1" presStyleIdx="1" presStyleCnt="5"/>
      <dgm:spPr/>
    </dgm:pt>
    <dgm:pt modelId="{A0021FDC-9D8E-4C96-9A5B-5B3E0519F8CC}" type="pres">
      <dgm:prSet presAssocID="{F2C8C082-21BC-42FF-BA58-A6B3A688406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464F5-BD09-491E-BD0A-047B38CD2E59}" type="pres">
      <dgm:prSet presAssocID="{F2C8C082-21BC-42FF-BA58-A6B3A688406D}" presName="accent_3" presStyleCnt="0"/>
      <dgm:spPr/>
    </dgm:pt>
    <dgm:pt modelId="{4E21F5F8-FDC8-46A7-B2DC-78CC75B91F06}" type="pres">
      <dgm:prSet presAssocID="{F2C8C082-21BC-42FF-BA58-A6B3A688406D}" presName="accentRepeatNode" presStyleLbl="solidFgAcc1" presStyleIdx="2" presStyleCnt="5"/>
      <dgm:spPr/>
    </dgm:pt>
    <dgm:pt modelId="{5172D1BB-F72C-4DAE-8FEE-C6992855CBCC}" type="pres">
      <dgm:prSet presAssocID="{F0C47E48-0B25-4B35-AAA1-E3CA64ECFE3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B870-AFE0-4B49-B976-76AC10F80989}" type="pres">
      <dgm:prSet presAssocID="{F0C47E48-0B25-4B35-AAA1-E3CA64ECFE3A}" presName="accent_4" presStyleCnt="0"/>
      <dgm:spPr/>
    </dgm:pt>
    <dgm:pt modelId="{18753E24-0D27-4D4A-ADEC-D2B305FE79B0}" type="pres">
      <dgm:prSet presAssocID="{F0C47E48-0B25-4B35-AAA1-E3CA64ECFE3A}" presName="accentRepeatNode" presStyleLbl="solidFgAcc1" presStyleIdx="3" presStyleCnt="5"/>
      <dgm:spPr/>
    </dgm:pt>
    <dgm:pt modelId="{9AB4B7C7-371D-4D45-805B-4C8E211C501C}" type="pres">
      <dgm:prSet presAssocID="{DD6FA12B-6604-4846-992C-8BCE356D8A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E8595-8DE5-4BCE-A2A9-CFFB5C65A9AF}" type="pres">
      <dgm:prSet presAssocID="{DD6FA12B-6604-4846-992C-8BCE356D8A5E}" presName="accent_5" presStyleCnt="0"/>
      <dgm:spPr/>
    </dgm:pt>
    <dgm:pt modelId="{09921277-6251-4110-8A87-89A258986B00}" type="pres">
      <dgm:prSet presAssocID="{DD6FA12B-6604-4846-992C-8BCE356D8A5E}" presName="accentRepeatNode" presStyleLbl="solidFgAcc1" presStyleIdx="4" presStyleCnt="5"/>
      <dgm:spPr/>
    </dgm:pt>
  </dgm:ptLst>
  <dgm:cxnLst>
    <dgm:cxn modelId="{D8CC21D2-730A-4B80-9A10-835D9684D59A}" type="presOf" srcId="{E454D454-3168-4076-8518-3CA624C47BA8}" destId="{03C5C01C-EA43-4E54-9A13-8A55497C1174}" srcOrd="0" destOrd="0" presId="urn:microsoft.com/office/officeart/2008/layout/VerticalCurvedList"/>
    <dgm:cxn modelId="{1397B6B0-CD32-4564-9C5E-7C246E423F1F}" srcId="{7F59F752-E8FC-4CAE-9596-3DEF7567B9D1}" destId="{F7ABE400-DE88-4150-B572-B94B9185B50C}" srcOrd="1" destOrd="0" parTransId="{AF1D9057-E0E1-4157-9045-9CB6CC72DB6D}" sibTransId="{5DF31CED-FB27-47E9-900F-FAF4AD24EC73}"/>
    <dgm:cxn modelId="{9EAD51BB-0F27-4AD6-A8EC-773E53C845A7}" srcId="{7F59F752-E8FC-4CAE-9596-3DEF7567B9D1}" destId="{1B8B43BF-2C03-47D1-B114-6DF5B99B7841}" srcOrd="0" destOrd="0" parTransId="{C975AD56-0226-4E50-8603-FE2D05493CAD}" sibTransId="{E454D454-3168-4076-8518-3CA624C47BA8}"/>
    <dgm:cxn modelId="{E9982639-B8B8-4130-874C-54BA613BE746}" type="presOf" srcId="{F7ABE400-DE88-4150-B572-B94B9185B50C}" destId="{F8D44E9C-2312-4EF6-B7F2-8C446E76C9F1}" srcOrd="0" destOrd="0" presId="urn:microsoft.com/office/officeart/2008/layout/VerticalCurvedList"/>
    <dgm:cxn modelId="{34052E79-EAFD-4623-A154-9CB3A888C53C}" type="presOf" srcId="{F0C47E48-0B25-4B35-AAA1-E3CA64ECFE3A}" destId="{5172D1BB-F72C-4DAE-8FEE-C6992855CBCC}" srcOrd="0" destOrd="0" presId="urn:microsoft.com/office/officeart/2008/layout/VerticalCurvedList"/>
    <dgm:cxn modelId="{60A84A34-A28F-4EA3-B2C9-A95EC4F414D8}" type="presOf" srcId="{7F59F752-E8FC-4CAE-9596-3DEF7567B9D1}" destId="{4427DD93-2479-4B69-A403-385B3A6F45C8}" srcOrd="0" destOrd="0" presId="urn:microsoft.com/office/officeart/2008/layout/VerticalCurvedList"/>
    <dgm:cxn modelId="{773CF392-9556-4DA0-AF58-80ED96599850}" srcId="{7F59F752-E8FC-4CAE-9596-3DEF7567B9D1}" destId="{DD6FA12B-6604-4846-992C-8BCE356D8A5E}" srcOrd="4" destOrd="0" parTransId="{2E9CEDE2-4B2F-41CB-8E17-454DDB8F65BC}" sibTransId="{9C478ED3-CDCF-4ACB-A501-B75703A1E6FA}"/>
    <dgm:cxn modelId="{848E162F-F6C7-47B6-BF91-A776CB9B7B73}" type="presOf" srcId="{F2C8C082-21BC-42FF-BA58-A6B3A688406D}" destId="{A0021FDC-9D8E-4C96-9A5B-5B3E0519F8CC}" srcOrd="0" destOrd="0" presId="urn:microsoft.com/office/officeart/2008/layout/VerticalCurvedList"/>
    <dgm:cxn modelId="{C8B8862E-A2ED-4A3E-8796-999C33549F1E}" type="presOf" srcId="{1B8B43BF-2C03-47D1-B114-6DF5B99B7841}" destId="{5A5B82B7-D557-40A9-8974-36D854918336}" srcOrd="0" destOrd="0" presId="urn:microsoft.com/office/officeart/2008/layout/VerticalCurvedList"/>
    <dgm:cxn modelId="{CC7EC22E-6A10-4F9F-B6EE-9AAB975FE0AB}" srcId="{7F59F752-E8FC-4CAE-9596-3DEF7567B9D1}" destId="{F0C47E48-0B25-4B35-AAA1-E3CA64ECFE3A}" srcOrd="3" destOrd="0" parTransId="{CFC45474-F86D-4AF0-9B87-125416A2C7B7}" sibTransId="{C9C4887A-40C3-4B79-8C3C-0A1076566A49}"/>
    <dgm:cxn modelId="{0F8BABF3-281B-4D2D-A0AB-626D7F13C2D8}" srcId="{7F59F752-E8FC-4CAE-9596-3DEF7567B9D1}" destId="{F2C8C082-21BC-42FF-BA58-A6B3A688406D}" srcOrd="2" destOrd="0" parTransId="{29AB6E1F-A1E5-455A-BC64-F0E0EE8F28FA}" sibTransId="{EDD0D478-8ADB-4EF6-8300-4FB794EBFE24}"/>
    <dgm:cxn modelId="{8BA9D500-2CD2-4A9C-BA5B-89E237127793}" type="presOf" srcId="{DD6FA12B-6604-4846-992C-8BCE356D8A5E}" destId="{9AB4B7C7-371D-4D45-805B-4C8E211C501C}" srcOrd="0" destOrd="0" presId="urn:microsoft.com/office/officeart/2008/layout/VerticalCurvedList"/>
    <dgm:cxn modelId="{97DC964C-AAC3-4146-8CC0-B2CD11D6F74F}" type="presParOf" srcId="{4427DD93-2479-4B69-A403-385B3A6F45C8}" destId="{4374638E-85FA-4200-84D0-DCEA9D9F3E00}" srcOrd="0" destOrd="0" presId="urn:microsoft.com/office/officeart/2008/layout/VerticalCurvedList"/>
    <dgm:cxn modelId="{B79CCDAD-1C4E-4D57-9C9C-A336B4A63901}" type="presParOf" srcId="{4374638E-85FA-4200-84D0-DCEA9D9F3E00}" destId="{33DAA83F-16F3-4003-AD8E-602BB9103219}" srcOrd="0" destOrd="0" presId="urn:microsoft.com/office/officeart/2008/layout/VerticalCurvedList"/>
    <dgm:cxn modelId="{7298A8CE-60F0-4160-A2AB-D59ED89F9C46}" type="presParOf" srcId="{33DAA83F-16F3-4003-AD8E-602BB9103219}" destId="{AAFA5D1E-F00D-486A-B2F4-20B3B12C2CDE}" srcOrd="0" destOrd="0" presId="urn:microsoft.com/office/officeart/2008/layout/VerticalCurvedList"/>
    <dgm:cxn modelId="{D30FD771-B231-4E2B-A8B4-694753848B8C}" type="presParOf" srcId="{33DAA83F-16F3-4003-AD8E-602BB9103219}" destId="{03C5C01C-EA43-4E54-9A13-8A55497C1174}" srcOrd="1" destOrd="0" presId="urn:microsoft.com/office/officeart/2008/layout/VerticalCurvedList"/>
    <dgm:cxn modelId="{C3505CC6-20F3-4C5F-94E1-AEE0164AE943}" type="presParOf" srcId="{33DAA83F-16F3-4003-AD8E-602BB9103219}" destId="{85F7D6FB-DCE4-4411-8D35-65DBA3901141}" srcOrd="2" destOrd="0" presId="urn:microsoft.com/office/officeart/2008/layout/VerticalCurvedList"/>
    <dgm:cxn modelId="{C6041035-79B2-4EEE-B467-B87C16FC2E86}" type="presParOf" srcId="{33DAA83F-16F3-4003-AD8E-602BB9103219}" destId="{D3BF9014-885D-4B2A-862D-B22523E20C9A}" srcOrd="3" destOrd="0" presId="urn:microsoft.com/office/officeart/2008/layout/VerticalCurvedList"/>
    <dgm:cxn modelId="{A46290A4-39B1-4DE5-9890-D19A7D2C47B5}" type="presParOf" srcId="{4374638E-85FA-4200-84D0-DCEA9D9F3E00}" destId="{5A5B82B7-D557-40A9-8974-36D854918336}" srcOrd="1" destOrd="0" presId="urn:microsoft.com/office/officeart/2008/layout/VerticalCurvedList"/>
    <dgm:cxn modelId="{AB17135F-68AB-41C6-BA29-C86C4C2185BB}" type="presParOf" srcId="{4374638E-85FA-4200-84D0-DCEA9D9F3E00}" destId="{D98A79DB-E2F9-42EE-9CE2-A031C1ABB1A2}" srcOrd="2" destOrd="0" presId="urn:microsoft.com/office/officeart/2008/layout/VerticalCurvedList"/>
    <dgm:cxn modelId="{F5EBBB1D-C80E-4468-B02C-75E2254216F0}" type="presParOf" srcId="{D98A79DB-E2F9-42EE-9CE2-A031C1ABB1A2}" destId="{EA8C532B-51D2-4E67-990E-3900695227BF}" srcOrd="0" destOrd="0" presId="urn:microsoft.com/office/officeart/2008/layout/VerticalCurvedList"/>
    <dgm:cxn modelId="{FF4D9C52-5FC1-4DE1-9EAD-C3E31C2889B5}" type="presParOf" srcId="{4374638E-85FA-4200-84D0-DCEA9D9F3E00}" destId="{F8D44E9C-2312-4EF6-B7F2-8C446E76C9F1}" srcOrd="3" destOrd="0" presId="urn:microsoft.com/office/officeart/2008/layout/VerticalCurvedList"/>
    <dgm:cxn modelId="{FC41549D-2346-42FA-AE13-1BC215C3667B}" type="presParOf" srcId="{4374638E-85FA-4200-84D0-DCEA9D9F3E00}" destId="{80DBE8E0-E294-45E8-9F3D-A3F396C8B706}" srcOrd="4" destOrd="0" presId="urn:microsoft.com/office/officeart/2008/layout/VerticalCurvedList"/>
    <dgm:cxn modelId="{6FCC7AE5-A3D4-4ADD-817A-463F3E1A509A}" type="presParOf" srcId="{80DBE8E0-E294-45E8-9F3D-A3F396C8B706}" destId="{4B0649F8-A240-45D0-866D-B6DD340B9BA7}" srcOrd="0" destOrd="0" presId="urn:microsoft.com/office/officeart/2008/layout/VerticalCurvedList"/>
    <dgm:cxn modelId="{ED6CAA8B-B11D-41A5-AE97-832D8670F4DC}" type="presParOf" srcId="{4374638E-85FA-4200-84D0-DCEA9D9F3E00}" destId="{A0021FDC-9D8E-4C96-9A5B-5B3E0519F8CC}" srcOrd="5" destOrd="0" presId="urn:microsoft.com/office/officeart/2008/layout/VerticalCurvedList"/>
    <dgm:cxn modelId="{3F67B818-1D2E-4A18-9DE8-7F5929146F9A}" type="presParOf" srcId="{4374638E-85FA-4200-84D0-DCEA9D9F3E00}" destId="{8DD464F5-BD09-491E-BD0A-047B38CD2E59}" srcOrd="6" destOrd="0" presId="urn:microsoft.com/office/officeart/2008/layout/VerticalCurvedList"/>
    <dgm:cxn modelId="{040397E0-B139-4992-BF6D-7866E97A7584}" type="presParOf" srcId="{8DD464F5-BD09-491E-BD0A-047B38CD2E59}" destId="{4E21F5F8-FDC8-46A7-B2DC-78CC75B91F06}" srcOrd="0" destOrd="0" presId="urn:microsoft.com/office/officeart/2008/layout/VerticalCurvedList"/>
    <dgm:cxn modelId="{29B330C4-916C-46F7-87DD-072D560C590E}" type="presParOf" srcId="{4374638E-85FA-4200-84D0-DCEA9D9F3E00}" destId="{5172D1BB-F72C-4DAE-8FEE-C6992855CBCC}" srcOrd="7" destOrd="0" presId="urn:microsoft.com/office/officeart/2008/layout/VerticalCurvedList"/>
    <dgm:cxn modelId="{51F51AF9-9183-4B19-A085-9D158E0A4FD1}" type="presParOf" srcId="{4374638E-85FA-4200-84D0-DCEA9D9F3E00}" destId="{3E75B870-AFE0-4B49-B976-76AC10F80989}" srcOrd="8" destOrd="0" presId="urn:microsoft.com/office/officeart/2008/layout/VerticalCurvedList"/>
    <dgm:cxn modelId="{85E168AD-0C8D-4408-95DD-EF59D1A6C910}" type="presParOf" srcId="{3E75B870-AFE0-4B49-B976-76AC10F80989}" destId="{18753E24-0D27-4D4A-ADEC-D2B305FE79B0}" srcOrd="0" destOrd="0" presId="urn:microsoft.com/office/officeart/2008/layout/VerticalCurvedList"/>
    <dgm:cxn modelId="{41EEDE87-6381-4EBC-893E-3D2E9CD20F0F}" type="presParOf" srcId="{4374638E-85FA-4200-84D0-DCEA9D9F3E00}" destId="{9AB4B7C7-371D-4D45-805B-4C8E211C501C}" srcOrd="9" destOrd="0" presId="urn:microsoft.com/office/officeart/2008/layout/VerticalCurvedList"/>
    <dgm:cxn modelId="{3113E984-0CC6-4D7E-B0D0-D5617E8895BB}" type="presParOf" srcId="{4374638E-85FA-4200-84D0-DCEA9D9F3E00}" destId="{02AE8595-8DE5-4BCE-A2A9-CFFB5C65A9AF}" srcOrd="10" destOrd="0" presId="urn:microsoft.com/office/officeart/2008/layout/VerticalCurvedList"/>
    <dgm:cxn modelId="{BBE733BF-DC41-4748-9B95-A46BB33C6FF4}" type="presParOf" srcId="{02AE8595-8DE5-4BCE-A2A9-CFFB5C65A9AF}" destId="{09921277-6251-4110-8A87-89A258986B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AFB3F-7714-4C3E-8AC7-62DF7F216A3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3CB4262-6E40-4F1D-93ED-A69A3AF9AC16}">
      <dgm:prSet phldrT="[Text]" custT="1"/>
      <dgm:spPr/>
      <dgm:t>
        <a:bodyPr/>
        <a:lstStyle/>
        <a:p>
          <a:r>
            <a:rPr lang="en-ID" sz="3600" dirty="0" err="1"/>
            <a:t>Pegawai</a:t>
          </a:r>
          <a:r>
            <a:rPr lang="en-ID" sz="3600" dirty="0"/>
            <a:t> Negeri </a:t>
          </a:r>
          <a:r>
            <a:rPr lang="en-ID" sz="3600" dirty="0" err="1"/>
            <a:t>Sipil</a:t>
          </a:r>
          <a:endParaRPr lang="en-ID" sz="3600" dirty="0"/>
        </a:p>
        <a:p>
          <a:endParaRPr lang="en-ID" sz="3000" dirty="0"/>
        </a:p>
      </dgm:t>
    </dgm:pt>
    <dgm:pt modelId="{6DDB7996-86C3-48E8-88DF-A3393DFDDD06}" type="parTrans" cxnId="{35906F38-5948-4C04-BA4E-9AD7F7463F65}">
      <dgm:prSet/>
      <dgm:spPr/>
      <dgm:t>
        <a:bodyPr/>
        <a:lstStyle/>
        <a:p>
          <a:endParaRPr lang="en-ID"/>
        </a:p>
      </dgm:t>
    </dgm:pt>
    <dgm:pt modelId="{3AEE64F2-4755-4B2E-B4D3-25D59068764A}" type="sibTrans" cxnId="{35906F38-5948-4C04-BA4E-9AD7F7463F65}">
      <dgm:prSet/>
      <dgm:spPr/>
      <dgm:t>
        <a:bodyPr/>
        <a:lstStyle/>
        <a:p>
          <a:endParaRPr lang="en-ID"/>
        </a:p>
      </dgm:t>
    </dgm:pt>
    <dgm:pt modelId="{4023EDC7-3365-4329-9CC1-3FE650FE2EEE}">
      <dgm:prSet phldrT="[Text]"/>
      <dgm:spPr/>
      <dgm:t>
        <a:bodyPr/>
        <a:lstStyle/>
        <a:p>
          <a:r>
            <a:rPr lang="en-ID" dirty="0" err="1"/>
            <a:t>Pegawai</a:t>
          </a:r>
          <a:r>
            <a:rPr lang="en-ID" dirty="0"/>
            <a:t> </a:t>
          </a:r>
          <a:r>
            <a:rPr lang="en-ID" dirty="0" err="1"/>
            <a:t>Pemerintah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Perjanjian</a:t>
          </a:r>
          <a:r>
            <a:rPr lang="en-ID" dirty="0"/>
            <a:t> </a:t>
          </a:r>
          <a:r>
            <a:rPr lang="en-ID" dirty="0" err="1"/>
            <a:t>Kerja</a:t>
          </a:r>
          <a:endParaRPr lang="en-ID" dirty="0"/>
        </a:p>
        <a:p>
          <a:endParaRPr lang="en-ID" dirty="0"/>
        </a:p>
      </dgm:t>
    </dgm:pt>
    <dgm:pt modelId="{38E08728-3769-4848-AD29-B619898A0B96}" type="parTrans" cxnId="{9305C32F-8807-4FFF-8B5F-FD7DD6602B67}">
      <dgm:prSet/>
      <dgm:spPr/>
      <dgm:t>
        <a:bodyPr/>
        <a:lstStyle/>
        <a:p>
          <a:endParaRPr lang="en-ID"/>
        </a:p>
      </dgm:t>
    </dgm:pt>
    <dgm:pt modelId="{30B1BAAB-646D-4002-9638-353FBD6381D2}" type="sibTrans" cxnId="{9305C32F-8807-4FFF-8B5F-FD7DD6602B67}">
      <dgm:prSet/>
      <dgm:spPr/>
      <dgm:t>
        <a:bodyPr/>
        <a:lstStyle/>
        <a:p>
          <a:endParaRPr lang="en-ID"/>
        </a:p>
      </dgm:t>
    </dgm:pt>
    <dgm:pt modelId="{CD1A3E5D-D6B2-449A-BBA3-DCE922B71A54}" type="pres">
      <dgm:prSet presAssocID="{685AFB3F-7714-4C3E-8AC7-62DF7F216A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4C984-4264-4DA0-9D93-F19AE63734CD}" type="pres">
      <dgm:prSet presAssocID="{685AFB3F-7714-4C3E-8AC7-62DF7F216A3B}" presName="bkgdShp" presStyleLbl="alignAccFollowNode1" presStyleIdx="0" presStyleCnt="1"/>
      <dgm:spPr/>
    </dgm:pt>
    <dgm:pt modelId="{A7F9DAA2-D625-49BE-A374-FB823A309A3C}" type="pres">
      <dgm:prSet presAssocID="{685AFB3F-7714-4C3E-8AC7-62DF7F216A3B}" presName="linComp" presStyleCnt="0"/>
      <dgm:spPr/>
    </dgm:pt>
    <dgm:pt modelId="{AD1039A0-A280-4F04-8FD0-D5EE7CBA7101}" type="pres">
      <dgm:prSet presAssocID="{03CB4262-6E40-4F1D-93ED-A69A3AF9AC16}" presName="compNode" presStyleCnt="0"/>
      <dgm:spPr/>
    </dgm:pt>
    <dgm:pt modelId="{6F97116E-625B-4BD5-8FD4-8B1A390F08C8}" type="pres">
      <dgm:prSet presAssocID="{03CB4262-6E40-4F1D-93ED-A69A3AF9AC1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B4C07-D3EA-4378-888E-EF8C559E09B8}" type="pres">
      <dgm:prSet presAssocID="{03CB4262-6E40-4F1D-93ED-A69A3AF9AC16}" presName="invisiNode" presStyleLbl="node1" presStyleIdx="0" presStyleCnt="2"/>
      <dgm:spPr/>
    </dgm:pt>
    <dgm:pt modelId="{F8C52AA8-9703-4CDA-A880-BE3AD17B0E8D}" type="pres">
      <dgm:prSet presAssocID="{03CB4262-6E40-4F1D-93ED-A69A3AF9AC16}" presName="imagNode" presStyleLbl="fgImgPlace1" presStyleIdx="0" presStyleCnt="2"/>
      <dgm:spPr>
        <a:solidFill>
          <a:schemeClr val="bg1">
            <a:lumMod val="75000"/>
          </a:schemeClr>
        </a:solidFill>
      </dgm:spPr>
    </dgm:pt>
    <dgm:pt modelId="{9EF81836-562B-4701-85F5-E3A3A3F9081B}" type="pres">
      <dgm:prSet presAssocID="{3AEE64F2-4755-4B2E-B4D3-25D5906876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B363E6-354C-4217-B35E-42BDD0A6C75D}" type="pres">
      <dgm:prSet presAssocID="{4023EDC7-3365-4329-9CC1-3FE650FE2EEE}" presName="compNode" presStyleCnt="0"/>
      <dgm:spPr/>
    </dgm:pt>
    <dgm:pt modelId="{2F720E1C-623D-4611-B1AA-AEA6EEE76CCF}" type="pres">
      <dgm:prSet presAssocID="{4023EDC7-3365-4329-9CC1-3FE650FE2EE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D649-CFCE-44B6-8346-C2BB20909372}" type="pres">
      <dgm:prSet presAssocID="{4023EDC7-3365-4329-9CC1-3FE650FE2EEE}" presName="invisiNode" presStyleLbl="node1" presStyleIdx="1" presStyleCnt="2"/>
      <dgm:spPr/>
    </dgm:pt>
    <dgm:pt modelId="{004777F0-2555-49A4-99C6-17696B90727D}" type="pres">
      <dgm:prSet presAssocID="{4023EDC7-3365-4329-9CC1-3FE650FE2EEE}" presName="imagNode" presStyleLbl="fgImgPlace1" presStyleIdx="1" presStyleCnt="2"/>
      <dgm:spPr>
        <a:solidFill>
          <a:schemeClr val="bg1">
            <a:lumMod val="75000"/>
          </a:schemeClr>
        </a:solidFill>
      </dgm:spPr>
    </dgm:pt>
  </dgm:ptLst>
  <dgm:cxnLst>
    <dgm:cxn modelId="{9305C32F-8807-4FFF-8B5F-FD7DD6602B67}" srcId="{685AFB3F-7714-4C3E-8AC7-62DF7F216A3B}" destId="{4023EDC7-3365-4329-9CC1-3FE650FE2EEE}" srcOrd="1" destOrd="0" parTransId="{38E08728-3769-4848-AD29-B619898A0B96}" sibTransId="{30B1BAAB-646D-4002-9638-353FBD6381D2}"/>
    <dgm:cxn modelId="{B18BF26E-1E5A-4C0E-868D-BB86D38CCBE9}" type="presOf" srcId="{3AEE64F2-4755-4B2E-B4D3-25D59068764A}" destId="{9EF81836-562B-4701-85F5-E3A3A3F9081B}" srcOrd="0" destOrd="0" presId="urn:microsoft.com/office/officeart/2005/8/layout/pList2"/>
    <dgm:cxn modelId="{D5E2399D-6B8B-4FD0-B45F-C04570F922F4}" type="presOf" srcId="{03CB4262-6E40-4F1D-93ED-A69A3AF9AC16}" destId="{6F97116E-625B-4BD5-8FD4-8B1A390F08C8}" srcOrd="0" destOrd="0" presId="urn:microsoft.com/office/officeart/2005/8/layout/pList2"/>
    <dgm:cxn modelId="{BC254FF4-BE77-4F43-93B2-B2BF41AB4D32}" type="presOf" srcId="{4023EDC7-3365-4329-9CC1-3FE650FE2EEE}" destId="{2F720E1C-623D-4611-B1AA-AEA6EEE76CCF}" srcOrd="0" destOrd="0" presId="urn:microsoft.com/office/officeart/2005/8/layout/pList2"/>
    <dgm:cxn modelId="{B91A1495-7DD2-4B76-B269-4F87ACDE2129}" type="presOf" srcId="{685AFB3F-7714-4C3E-8AC7-62DF7F216A3B}" destId="{CD1A3E5D-D6B2-449A-BBA3-DCE922B71A54}" srcOrd="0" destOrd="0" presId="urn:microsoft.com/office/officeart/2005/8/layout/pList2"/>
    <dgm:cxn modelId="{35906F38-5948-4C04-BA4E-9AD7F7463F65}" srcId="{685AFB3F-7714-4C3E-8AC7-62DF7F216A3B}" destId="{03CB4262-6E40-4F1D-93ED-A69A3AF9AC16}" srcOrd="0" destOrd="0" parTransId="{6DDB7996-86C3-48E8-88DF-A3393DFDDD06}" sibTransId="{3AEE64F2-4755-4B2E-B4D3-25D59068764A}"/>
    <dgm:cxn modelId="{A1395409-9C5F-410D-BBF2-F16FE6CE3F28}" type="presParOf" srcId="{CD1A3E5D-D6B2-449A-BBA3-DCE922B71A54}" destId="{1014C984-4264-4DA0-9D93-F19AE63734CD}" srcOrd="0" destOrd="0" presId="urn:microsoft.com/office/officeart/2005/8/layout/pList2"/>
    <dgm:cxn modelId="{D2CDABAF-0140-4908-A332-233C82C09D81}" type="presParOf" srcId="{CD1A3E5D-D6B2-449A-BBA3-DCE922B71A54}" destId="{A7F9DAA2-D625-49BE-A374-FB823A309A3C}" srcOrd="1" destOrd="0" presId="urn:microsoft.com/office/officeart/2005/8/layout/pList2"/>
    <dgm:cxn modelId="{C7505DB2-9859-4962-94E6-34D5FC06C99A}" type="presParOf" srcId="{A7F9DAA2-D625-49BE-A374-FB823A309A3C}" destId="{AD1039A0-A280-4F04-8FD0-D5EE7CBA7101}" srcOrd="0" destOrd="0" presId="urn:microsoft.com/office/officeart/2005/8/layout/pList2"/>
    <dgm:cxn modelId="{EAA41B1C-C30D-4C19-9407-2BA235ADD04B}" type="presParOf" srcId="{AD1039A0-A280-4F04-8FD0-D5EE7CBA7101}" destId="{6F97116E-625B-4BD5-8FD4-8B1A390F08C8}" srcOrd="0" destOrd="0" presId="urn:microsoft.com/office/officeart/2005/8/layout/pList2"/>
    <dgm:cxn modelId="{903A44CF-1C37-4199-9CDF-880F2B07CB40}" type="presParOf" srcId="{AD1039A0-A280-4F04-8FD0-D5EE7CBA7101}" destId="{037B4C07-D3EA-4378-888E-EF8C559E09B8}" srcOrd="1" destOrd="0" presId="urn:microsoft.com/office/officeart/2005/8/layout/pList2"/>
    <dgm:cxn modelId="{2DC43655-FD2D-420C-A336-C523DAA4D3F0}" type="presParOf" srcId="{AD1039A0-A280-4F04-8FD0-D5EE7CBA7101}" destId="{F8C52AA8-9703-4CDA-A880-BE3AD17B0E8D}" srcOrd="2" destOrd="0" presId="urn:microsoft.com/office/officeart/2005/8/layout/pList2"/>
    <dgm:cxn modelId="{579BF1C4-E38C-49E8-807A-889838BAF685}" type="presParOf" srcId="{A7F9DAA2-D625-49BE-A374-FB823A309A3C}" destId="{9EF81836-562B-4701-85F5-E3A3A3F9081B}" srcOrd="1" destOrd="0" presId="urn:microsoft.com/office/officeart/2005/8/layout/pList2"/>
    <dgm:cxn modelId="{7473CE74-8294-403C-BA2E-DCED8CE1540E}" type="presParOf" srcId="{A7F9DAA2-D625-49BE-A374-FB823A309A3C}" destId="{B4B363E6-354C-4217-B35E-42BDD0A6C75D}" srcOrd="2" destOrd="0" presId="urn:microsoft.com/office/officeart/2005/8/layout/pList2"/>
    <dgm:cxn modelId="{B72D633B-7184-458D-943A-810D0DAD7FF3}" type="presParOf" srcId="{B4B363E6-354C-4217-B35E-42BDD0A6C75D}" destId="{2F720E1C-623D-4611-B1AA-AEA6EEE76CCF}" srcOrd="0" destOrd="0" presId="urn:microsoft.com/office/officeart/2005/8/layout/pList2"/>
    <dgm:cxn modelId="{31870B3B-667F-48B0-9BB4-BBBA018E7CB3}" type="presParOf" srcId="{B4B363E6-354C-4217-B35E-42BDD0A6C75D}" destId="{FA11D649-CFCE-44B6-8346-C2BB20909372}" srcOrd="1" destOrd="0" presId="urn:microsoft.com/office/officeart/2005/8/layout/pList2"/>
    <dgm:cxn modelId="{237DD1CF-AB3B-45EC-8096-6D793AD589CF}" type="presParOf" srcId="{B4B363E6-354C-4217-B35E-42BDD0A6C75D}" destId="{004777F0-2555-49A4-99C6-17696B90727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16D55C-0D95-4D2D-916A-CAAA7D9F9B22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DB9605-31A5-4185-8A9C-3416B322201A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</a:t>
          </a:r>
        </a:p>
      </dgm:t>
    </dgm:pt>
    <dgm:pt modelId="{14B906DE-610D-4C95-9188-F0BF79AA4B4F}" type="parTrans" cxnId="{324BABD5-8C0E-40CD-9B4D-F7A0AF68B5DD}">
      <dgm:prSet/>
      <dgm:spPr/>
      <dgm:t>
        <a:bodyPr/>
        <a:lstStyle/>
        <a:p>
          <a:endParaRPr lang="en-US" sz="2000"/>
        </a:p>
      </dgm:t>
    </dgm:pt>
    <dgm:pt modelId="{797DE944-2612-415A-9AD8-FD4A1A48E333}" type="sibTrans" cxnId="{324BABD5-8C0E-40CD-9B4D-F7A0AF68B5DD}">
      <dgm:prSet/>
      <dgm:spPr/>
      <dgm:t>
        <a:bodyPr/>
        <a:lstStyle/>
        <a:p>
          <a:endParaRPr lang="en-US" sz="2000"/>
        </a:p>
      </dgm:t>
    </dgm:pt>
    <dgm:pt modelId="{5422E86C-8EF0-4649-A09F-3E1689079F20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2</a:t>
          </a:r>
        </a:p>
      </dgm:t>
    </dgm:pt>
    <dgm:pt modelId="{DA21A472-ED94-4B25-9311-42A2CFBEEC74}" type="parTrans" cxnId="{231778AD-7C27-41C3-9A15-CFA61B468748}">
      <dgm:prSet/>
      <dgm:spPr/>
      <dgm:t>
        <a:bodyPr/>
        <a:lstStyle/>
        <a:p>
          <a:endParaRPr lang="en-US" sz="2000"/>
        </a:p>
      </dgm:t>
    </dgm:pt>
    <dgm:pt modelId="{1B8D1FD2-B4B8-43C8-97B9-DEAA6B410084}" type="sibTrans" cxnId="{231778AD-7C27-41C3-9A15-CFA61B468748}">
      <dgm:prSet/>
      <dgm:spPr/>
      <dgm:t>
        <a:bodyPr/>
        <a:lstStyle/>
        <a:p>
          <a:endParaRPr lang="en-US" sz="2000"/>
        </a:p>
      </dgm:t>
    </dgm:pt>
    <dgm:pt modelId="{779D496D-20B3-4807-BDFA-7AC3C34F905A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3</a:t>
          </a:r>
        </a:p>
      </dgm:t>
    </dgm:pt>
    <dgm:pt modelId="{A705609F-8DBA-4AB0-AFE6-5EDCC5D14B07}" type="parTrans" cxnId="{29955C6A-CAFF-4439-A1F3-01E6A1BFBDC4}">
      <dgm:prSet/>
      <dgm:spPr/>
      <dgm:t>
        <a:bodyPr/>
        <a:lstStyle/>
        <a:p>
          <a:endParaRPr lang="en-US" sz="2000"/>
        </a:p>
      </dgm:t>
    </dgm:pt>
    <dgm:pt modelId="{A736B294-16F3-4264-B6A1-8B201CA690F6}" type="sibTrans" cxnId="{29955C6A-CAFF-4439-A1F3-01E6A1BFBDC4}">
      <dgm:prSet/>
      <dgm:spPr/>
      <dgm:t>
        <a:bodyPr/>
        <a:lstStyle/>
        <a:p>
          <a:endParaRPr lang="en-US" sz="2000"/>
        </a:p>
      </dgm:t>
    </dgm:pt>
    <dgm:pt modelId="{B89C2C4C-1B84-4E18-88B4-9F235E873EE7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8</a:t>
          </a:r>
        </a:p>
      </dgm:t>
    </dgm:pt>
    <dgm:pt modelId="{995203E7-3406-4FB5-8AD6-CDEE9B134916}" type="parTrans" cxnId="{EE422896-B2C0-4E66-B46E-E6FC3ACEEA8A}">
      <dgm:prSet/>
      <dgm:spPr/>
      <dgm:t>
        <a:bodyPr/>
        <a:lstStyle/>
        <a:p>
          <a:endParaRPr lang="en-US" sz="2000"/>
        </a:p>
      </dgm:t>
    </dgm:pt>
    <dgm:pt modelId="{3366FFF0-E3B9-4AD3-8F70-452C14D3AABF}" type="sibTrans" cxnId="{EE422896-B2C0-4E66-B46E-E6FC3ACEEA8A}">
      <dgm:prSet/>
      <dgm:spPr/>
      <dgm:t>
        <a:bodyPr/>
        <a:lstStyle/>
        <a:p>
          <a:endParaRPr lang="en-US" sz="2000"/>
        </a:p>
      </dgm:t>
    </dgm:pt>
    <dgm:pt modelId="{301BE080-BDD3-48DE-91E0-42CBF8D224AD}">
      <dgm:prSet phldrT="[Text]" custT="1"/>
      <dgm:spPr/>
      <dgm:t>
        <a:bodyPr/>
        <a:lstStyle/>
        <a:p>
          <a:r>
            <a:rPr lang="en-US" sz="12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meminta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pendapat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Kementerian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Keuangan</a:t>
          </a:r>
          <a:endParaRPr lang="en-US" sz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C568027-55D1-4345-928A-3491B48DE8B6}" type="parTrans" cxnId="{81A3D3F8-17B5-42BA-9A2E-E7CF78262C31}">
      <dgm:prSet/>
      <dgm:spPr/>
      <dgm:t>
        <a:bodyPr/>
        <a:lstStyle/>
        <a:p>
          <a:endParaRPr lang="en-US" sz="2000"/>
        </a:p>
      </dgm:t>
    </dgm:pt>
    <dgm:pt modelId="{E54BAF5C-CC8E-4253-B772-B01974BD0EDA}" type="sibTrans" cxnId="{81A3D3F8-17B5-42BA-9A2E-E7CF78262C31}">
      <dgm:prSet/>
      <dgm:spPr/>
      <dgm:t>
        <a:bodyPr/>
        <a:lstStyle/>
        <a:p>
          <a:endParaRPr lang="en-US" sz="2000"/>
        </a:p>
      </dgm:t>
    </dgm:pt>
    <dgm:pt modelId="{2FF9F554-A85A-42BE-B5CC-280A2E0135EF}">
      <dgm:prSet custT="1"/>
      <dgm:spPr/>
      <dgm:t>
        <a:bodyPr/>
        <a:lstStyle/>
        <a:p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Kemenkeu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memberikan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pendapat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tentang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ketersediaan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dana</a:t>
          </a:r>
        </a:p>
      </dgm:t>
    </dgm:pt>
    <dgm:pt modelId="{C845651D-2321-4D81-AB46-FC21D15FDB19}" type="parTrans" cxnId="{0FE3FFE5-85F1-4FB4-B080-3413634467DC}">
      <dgm:prSet/>
      <dgm:spPr/>
      <dgm:t>
        <a:bodyPr/>
        <a:lstStyle/>
        <a:p>
          <a:endParaRPr lang="en-US" sz="2000"/>
        </a:p>
      </dgm:t>
    </dgm:pt>
    <dgm:pt modelId="{105AF5ED-DFC4-415B-AFAC-A1ADBB905D09}" type="sibTrans" cxnId="{0FE3FFE5-85F1-4FB4-B080-3413634467DC}">
      <dgm:prSet/>
      <dgm:spPr/>
      <dgm:t>
        <a:bodyPr/>
        <a:lstStyle/>
        <a:p>
          <a:endParaRPr lang="en-US" sz="2000"/>
        </a:p>
      </dgm:t>
    </dgm:pt>
    <dgm:pt modelId="{00BFED07-CD82-474D-9A3A-9506EB4BF579}">
      <dgm:prSet custT="1"/>
      <dgm:spPr/>
      <dgm:t>
        <a:bodyPr/>
        <a:lstStyle/>
        <a:p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menetapkan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tambahan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alokasi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Nasional</a:t>
          </a:r>
        </a:p>
      </dgm:t>
    </dgm:pt>
    <dgm:pt modelId="{1F3F8D8A-0FF9-4EE4-8D3A-00935F554AE6}" type="parTrans" cxnId="{CC4D25C2-8F85-4941-9795-9F991B0C2309}">
      <dgm:prSet/>
      <dgm:spPr/>
      <dgm:t>
        <a:bodyPr/>
        <a:lstStyle/>
        <a:p>
          <a:endParaRPr lang="en-US" sz="2000"/>
        </a:p>
      </dgm:t>
    </dgm:pt>
    <dgm:pt modelId="{9DA3CDB6-5735-4614-83AC-4ACDCB8E2A25}" type="sibTrans" cxnId="{CC4D25C2-8F85-4941-9795-9F991B0C2309}">
      <dgm:prSet/>
      <dgm:spPr/>
      <dgm:t>
        <a:bodyPr/>
        <a:lstStyle/>
        <a:p>
          <a:endParaRPr lang="en-US" sz="2000"/>
        </a:p>
      </dgm:t>
    </dgm:pt>
    <dgm:pt modelId="{AC4313CC-5707-401B-889D-E4960D65539F}">
      <dgm:prSet custT="1"/>
      <dgm:spPr/>
      <dgm:t>
        <a:bodyPr/>
        <a:lstStyle/>
        <a:p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menetapkan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K/L/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Pemda</a:t>
          </a:r>
          <a:endParaRPr lang="en-US" sz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E6CDEA8-FFB9-404F-A159-61EF7F3F98AF}" type="parTrans" cxnId="{C60E7034-2EDD-4558-8E67-150C075E6B0C}">
      <dgm:prSet/>
      <dgm:spPr/>
      <dgm:t>
        <a:bodyPr/>
        <a:lstStyle/>
        <a:p>
          <a:endParaRPr lang="en-US" sz="2000"/>
        </a:p>
      </dgm:t>
    </dgm:pt>
    <dgm:pt modelId="{FC7DC74A-199E-43E0-94DA-C33A94CE6327}" type="sibTrans" cxnId="{C60E7034-2EDD-4558-8E67-150C075E6B0C}">
      <dgm:prSet/>
      <dgm:spPr/>
      <dgm:t>
        <a:bodyPr/>
        <a:lstStyle/>
        <a:p>
          <a:endParaRPr lang="en-US" sz="2000"/>
        </a:p>
      </dgm:t>
    </dgm:pt>
    <dgm:pt modelId="{768D199E-CCCA-4B44-970A-C4FC2145401F}">
      <dgm:prSet custT="1"/>
      <dgm:spPr/>
      <dgm:t>
        <a:bodyPr/>
        <a:lstStyle/>
        <a:p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meminta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pertimbangan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teknis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Kepala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BKN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tentang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kebutuhan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PNS Nasional</a:t>
          </a:r>
        </a:p>
      </dgm:t>
    </dgm:pt>
    <dgm:pt modelId="{A7D5045F-3E7B-429F-A71D-3794D1768411}" type="parTrans" cxnId="{13892704-AA5F-443C-8AD1-CB9CE06FA2FC}">
      <dgm:prSet/>
      <dgm:spPr/>
      <dgm:t>
        <a:bodyPr/>
        <a:lstStyle/>
        <a:p>
          <a:endParaRPr lang="en-US" sz="2000"/>
        </a:p>
      </dgm:t>
    </dgm:pt>
    <dgm:pt modelId="{81F3B227-60ED-4ABF-AFEC-5118F1F45B8E}" type="sibTrans" cxnId="{13892704-AA5F-443C-8AD1-CB9CE06FA2FC}">
      <dgm:prSet/>
      <dgm:spPr/>
      <dgm:t>
        <a:bodyPr/>
        <a:lstStyle/>
        <a:p>
          <a:endParaRPr lang="en-US" sz="2000"/>
        </a:p>
      </dgm:t>
    </dgm:pt>
    <dgm:pt modelId="{1790F5C2-A14C-48C3-859E-AB7E4ACB0927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4</a:t>
          </a:r>
        </a:p>
      </dgm:t>
    </dgm:pt>
    <dgm:pt modelId="{1B95D921-996A-4742-89F6-F7856FA4C8FE}" type="parTrans" cxnId="{F2E727DD-A273-4EEC-895C-A3AC7CE9C08A}">
      <dgm:prSet/>
      <dgm:spPr/>
      <dgm:t>
        <a:bodyPr/>
        <a:lstStyle/>
        <a:p>
          <a:endParaRPr lang="en-US" sz="2000"/>
        </a:p>
      </dgm:t>
    </dgm:pt>
    <dgm:pt modelId="{8B099395-1F24-47A4-9642-F3E5E8D98952}" type="sibTrans" cxnId="{F2E727DD-A273-4EEC-895C-A3AC7CE9C08A}">
      <dgm:prSet/>
      <dgm:spPr/>
      <dgm:t>
        <a:bodyPr/>
        <a:lstStyle/>
        <a:p>
          <a:endParaRPr lang="en-US" sz="2000"/>
        </a:p>
      </dgm:t>
    </dgm:pt>
    <dgm:pt modelId="{AFE76701-BBAC-49CB-BF37-DDD01E2E5211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5</a:t>
          </a:r>
        </a:p>
      </dgm:t>
    </dgm:pt>
    <dgm:pt modelId="{884441BD-8E16-4ADE-A26B-4B77FD7EE81B}" type="parTrans" cxnId="{B60BF3C2-E3E3-4EC6-8DF7-0E59818E6415}">
      <dgm:prSet/>
      <dgm:spPr/>
      <dgm:t>
        <a:bodyPr/>
        <a:lstStyle/>
        <a:p>
          <a:endParaRPr lang="en-US" sz="2000"/>
        </a:p>
      </dgm:t>
    </dgm:pt>
    <dgm:pt modelId="{448DC9E9-F0B7-4BB8-A9D8-8D9DA9B464D0}" type="sibTrans" cxnId="{B60BF3C2-E3E3-4EC6-8DF7-0E59818E6415}">
      <dgm:prSet/>
      <dgm:spPr/>
      <dgm:t>
        <a:bodyPr/>
        <a:lstStyle/>
        <a:p>
          <a:endParaRPr lang="en-US" sz="2000"/>
        </a:p>
      </dgm:t>
    </dgm:pt>
    <dgm:pt modelId="{198EABB2-B0FF-4ED7-9C84-F1D6117D8DA5}">
      <dgm:prSet custT="1"/>
      <dgm:spPr/>
      <dgm:t>
        <a:bodyPr/>
        <a:lstStyle/>
        <a:p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Kepala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BKN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memberikan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pertimbangan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teknis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kebutuhan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PNS Nasional</a:t>
          </a:r>
        </a:p>
      </dgm:t>
    </dgm:pt>
    <dgm:pt modelId="{7476DC68-1E1B-4446-9FD0-86863CF4FF72}" type="parTrans" cxnId="{A8F56993-959F-4BFC-91FE-1E4D76C82B9A}">
      <dgm:prSet/>
      <dgm:spPr/>
      <dgm:t>
        <a:bodyPr/>
        <a:lstStyle/>
        <a:p>
          <a:endParaRPr lang="en-US" sz="2000"/>
        </a:p>
      </dgm:t>
    </dgm:pt>
    <dgm:pt modelId="{603440BD-6BBF-4AAE-A07F-6926847D3AC6}" type="sibTrans" cxnId="{A8F56993-959F-4BFC-91FE-1E4D76C82B9A}">
      <dgm:prSet/>
      <dgm:spPr/>
      <dgm:t>
        <a:bodyPr/>
        <a:lstStyle/>
        <a:p>
          <a:endParaRPr lang="en-US" sz="2000"/>
        </a:p>
      </dgm:t>
    </dgm:pt>
    <dgm:pt modelId="{29ADBA40-ED79-4822-AD8C-32B967CDB1FE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7</a:t>
          </a:r>
        </a:p>
      </dgm:t>
    </dgm:pt>
    <dgm:pt modelId="{3705AD6B-6767-40DA-BA7C-A3CCAF264523}" type="sibTrans" cxnId="{34672D59-3610-4199-A228-917B34C10CE3}">
      <dgm:prSet/>
      <dgm:spPr/>
      <dgm:t>
        <a:bodyPr/>
        <a:lstStyle/>
        <a:p>
          <a:endParaRPr lang="en-US" sz="2000"/>
        </a:p>
      </dgm:t>
    </dgm:pt>
    <dgm:pt modelId="{CA8AF20F-3A7D-4FDF-B0F6-061C80CA917E}" type="parTrans" cxnId="{34672D59-3610-4199-A228-917B34C10CE3}">
      <dgm:prSet/>
      <dgm:spPr/>
      <dgm:t>
        <a:bodyPr/>
        <a:lstStyle/>
        <a:p>
          <a:endParaRPr lang="en-US" sz="2000"/>
        </a:p>
      </dgm:t>
    </dgm:pt>
    <dgm:pt modelId="{513F4DB1-3246-4AEA-9202-FD5FD136D176}">
      <dgm:prSet custT="1"/>
      <dgm:spPr/>
      <dgm:t>
        <a:bodyPr/>
        <a:lstStyle/>
        <a:p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BKN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memberikan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pertimbangan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teknis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untuk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K/L/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Pemda</a:t>
          </a:r>
          <a:endParaRPr lang="en-US" sz="1200" baseline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23CBB53-8035-4FBC-8909-2B47A4E2BF8C}" type="sibTrans" cxnId="{4C58F26D-5276-4586-8F82-12AC706045C8}">
      <dgm:prSet/>
      <dgm:spPr/>
      <dgm:t>
        <a:bodyPr/>
        <a:lstStyle/>
        <a:p>
          <a:endParaRPr lang="en-US" sz="2000"/>
        </a:p>
      </dgm:t>
    </dgm:pt>
    <dgm:pt modelId="{6F9EC4F5-348C-4377-8A35-46B4DC49F40F}" type="parTrans" cxnId="{4C58F26D-5276-4586-8F82-12AC706045C8}">
      <dgm:prSet/>
      <dgm:spPr/>
      <dgm:t>
        <a:bodyPr/>
        <a:lstStyle/>
        <a:p>
          <a:endParaRPr lang="en-US" sz="2000"/>
        </a:p>
      </dgm:t>
    </dgm:pt>
    <dgm:pt modelId="{3382001F-4F76-4F66-8F09-2485CA03D5ED}">
      <dgm:prSet custT="1"/>
      <dgm:spPr/>
      <dgm:t>
        <a:bodyPr/>
        <a:lstStyle/>
        <a:p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Usul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tambahan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alokasi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dari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Instansi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Kemenpan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baseline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dan</a:t>
          </a:r>
          <a:r>
            <a:rPr lang="en-US" sz="1200" baseline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BKN</a:t>
          </a:r>
        </a:p>
      </dgm:t>
    </dgm:pt>
    <dgm:pt modelId="{0CC3D372-3FAD-4EBE-A518-C413BED9AC03}" type="parTrans" cxnId="{A577A4ED-F954-4738-9449-7A4BB01A85AB}">
      <dgm:prSet/>
      <dgm:spPr/>
      <dgm:t>
        <a:bodyPr/>
        <a:lstStyle/>
        <a:p>
          <a:endParaRPr lang="en-US" sz="2000"/>
        </a:p>
      </dgm:t>
    </dgm:pt>
    <dgm:pt modelId="{73701615-9B40-4AA9-8BFF-6972639BE36E}" type="sibTrans" cxnId="{A577A4ED-F954-4738-9449-7A4BB01A85AB}">
      <dgm:prSet/>
      <dgm:spPr/>
      <dgm:t>
        <a:bodyPr/>
        <a:lstStyle/>
        <a:p>
          <a:endParaRPr lang="en-US" sz="2000"/>
        </a:p>
      </dgm:t>
    </dgm:pt>
    <dgm:pt modelId="{A1E6870A-9A67-4AF4-8ACA-953DC3608346}">
      <dgm:prSet custT="1"/>
      <dgm:spPr/>
      <dgm:t>
        <a:bodyPr/>
        <a:lstStyle/>
        <a:p>
          <a:r>
            <a:rPr lang="en-US" sz="2400" b="1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6</a:t>
          </a:r>
        </a:p>
      </dgm:t>
    </dgm:pt>
    <dgm:pt modelId="{56CE27B3-8C82-4DBC-9256-99213B674785}" type="parTrans" cxnId="{87A16D92-100E-4A3C-8B7C-E2C4441A8388}">
      <dgm:prSet/>
      <dgm:spPr/>
      <dgm:t>
        <a:bodyPr/>
        <a:lstStyle/>
        <a:p>
          <a:endParaRPr lang="en-US" sz="2000"/>
        </a:p>
      </dgm:t>
    </dgm:pt>
    <dgm:pt modelId="{B4FE7FBB-0A46-4D7A-AB6D-FCD968F53B9B}" type="sibTrans" cxnId="{87A16D92-100E-4A3C-8B7C-E2C4441A8388}">
      <dgm:prSet/>
      <dgm:spPr/>
      <dgm:t>
        <a:bodyPr/>
        <a:lstStyle/>
        <a:p>
          <a:endParaRPr lang="en-US" sz="2000"/>
        </a:p>
      </dgm:t>
    </dgm:pt>
    <dgm:pt modelId="{AAFA6B02-42FF-4CBB-91BA-A951AFA0B7FC}" type="pres">
      <dgm:prSet presAssocID="{F516D55C-0D95-4D2D-916A-CAAA7D9F9B2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2C1489-E36E-4251-8B92-FD2E279C294F}" type="pres">
      <dgm:prSet presAssocID="{17DB9605-31A5-4185-8A9C-3416B322201A}" presName="compNode" presStyleCnt="0"/>
      <dgm:spPr/>
    </dgm:pt>
    <dgm:pt modelId="{4380F8EC-E7A1-41C3-BF90-62513B60BC26}" type="pres">
      <dgm:prSet presAssocID="{17DB9605-31A5-4185-8A9C-3416B322201A}" presName="childRec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F48C6-765C-4BA6-ACA3-3B5CE2D4BCBB}" type="pres">
      <dgm:prSet presAssocID="{17DB9605-31A5-4185-8A9C-3416B32220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FA0ED-D4FA-436D-9574-3BC5258EE8AD}" type="pres">
      <dgm:prSet presAssocID="{17DB9605-31A5-4185-8A9C-3416B322201A}" presName="parentRect" presStyleLbl="alignNode1" presStyleIdx="0" presStyleCnt="8"/>
      <dgm:spPr/>
      <dgm:t>
        <a:bodyPr/>
        <a:lstStyle/>
        <a:p>
          <a:endParaRPr lang="en-US"/>
        </a:p>
      </dgm:t>
    </dgm:pt>
    <dgm:pt modelId="{C9AA3D15-4640-4E2A-AF42-29F4543421F9}" type="pres">
      <dgm:prSet presAssocID="{17DB9605-31A5-4185-8A9C-3416B322201A}" presName="adorn" presStyleLbl="fgAccFollowNode1" presStyleIdx="0" presStyleCnt="8"/>
      <dgm:spPr/>
    </dgm:pt>
    <dgm:pt modelId="{6EC12081-5772-4C25-A34A-A82BE3B83866}" type="pres">
      <dgm:prSet presAssocID="{797DE944-2612-415A-9AD8-FD4A1A48E3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4AE111-BCC0-43C9-9508-EFCAD69E9404}" type="pres">
      <dgm:prSet presAssocID="{5422E86C-8EF0-4649-A09F-3E1689079F20}" presName="compNode" presStyleCnt="0"/>
      <dgm:spPr/>
    </dgm:pt>
    <dgm:pt modelId="{77307AF6-F6E4-41A0-93BB-ED628595080D}" type="pres">
      <dgm:prSet presAssocID="{5422E86C-8EF0-4649-A09F-3E1689079F20}" presName="childRec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D794A-FB1C-4B1C-A77F-F42F65595646}" type="pres">
      <dgm:prSet presAssocID="{5422E86C-8EF0-4649-A09F-3E1689079F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34FFD-4896-49E9-BF90-2C2B4FA71087}" type="pres">
      <dgm:prSet presAssocID="{5422E86C-8EF0-4649-A09F-3E1689079F20}" presName="parentRect" presStyleLbl="alignNode1" presStyleIdx="1" presStyleCnt="8"/>
      <dgm:spPr/>
      <dgm:t>
        <a:bodyPr/>
        <a:lstStyle/>
        <a:p>
          <a:endParaRPr lang="en-US"/>
        </a:p>
      </dgm:t>
    </dgm:pt>
    <dgm:pt modelId="{B57B6762-6AAF-416B-B1B1-4523B1379C7D}" type="pres">
      <dgm:prSet presAssocID="{5422E86C-8EF0-4649-A09F-3E1689079F20}" presName="adorn" presStyleLbl="fgAccFollowNode1" presStyleIdx="1" presStyleCnt="8"/>
      <dgm:spPr/>
    </dgm:pt>
    <dgm:pt modelId="{9609C1AC-C1FD-4A55-AE2B-7ECCD2BAB7BB}" type="pres">
      <dgm:prSet presAssocID="{1B8D1FD2-B4B8-43C8-97B9-DEAA6B41008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E7397D-5835-4DD3-BF77-F564C726B914}" type="pres">
      <dgm:prSet presAssocID="{779D496D-20B3-4807-BDFA-7AC3C34F905A}" presName="compNode" presStyleCnt="0"/>
      <dgm:spPr/>
    </dgm:pt>
    <dgm:pt modelId="{6E7DAB06-11CA-4241-A7A1-A1C945F9C3DD}" type="pres">
      <dgm:prSet presAssocID="{779D496D-20B3-4807-BDFA-7AC3C34F905A}" presName="childRec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EC732-6646-4544-9C38-D228FAA20D7D}" type="pres">
      <dgm:prSet presAssocID="{779D496D-20B3-4807-BDFA-7AC3C34F90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FB830-A569-4D0D-A97F-DD346E2B9D55}" type="pres">
      <dgm:prSet presAssocID="{779D496D-20B3-4807-BDFA-7AC3C34F905A}" presName="parentRect" presStyleLbl="alignNode1" presStyleIdx="2" presStyleCnt="8"/>
      <dgm:spPr/>
      <dgm:t>
        <a:bodyPr/>
        <a:lstStyle/>
        <a:p>
          <a:endParaRPr lang="en-US"/>
        </a:p>
      </dgm:t>
    </dgm:pt>
    <dgm:pt modelId="{4FC131DC-EC60-4475-9DBF-FD7FB1AA87AD}" type="pres">
      <dgm:prSet presAssocID="{779D496D-20B3-4807-BDFA-7AC3C34F905A}" presName="adorn" presStyleLbl="fgAccFollowNode1" presStyleIdx="2" presStyleCnt="8"/>
      <dgm:spPr/>
    </dgm:pt>
    <dgm:pt modelId="{37C6698E-0F3F-499F-8C9B-7F461C2F66D5}" type="pres">
      <dgm:prSet presAssocID="{A736B294-16F3-4264-B6A1-8B201CA690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5862B8-943C-4AA4-9126-9B0E946AB7BC}" type="pres">
      <dgm:prSet presAssocID="{1790F5C2-A14C-48C3-859E-AB7E4ACB0927}" presName="compNode" presStyleCnt="0"/>
      <dgm:spPr/>
    </dgm:pt>
    <dgm:pt modelId="{909C4B7B-8AF9-4450-8EB6-2B5F4D5477F5}" type="pres">
      <dgm:prSet presAssocID="{1790F5C2-A14C-48C3-859E-AB7E4ACB0927}" presName="childRec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49A5A-9B66-4300-A2E4-8CA18C7A31D9}" type="pres">
      <dgm:prSet presAssocID="{1790F5C2-A14C-48C3-859E-AB7E4ACB09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7B75-5403-4D1A-ACE0-2D367EB92BD1}" type="pres">
      <dgm:prSet presAssocID="{1790F5C2-A14C-48C3-859E-AB7E4ACB0927}" presName="parentRect" presStyleLbl="alignNode1" presStyleIdx="3" presStyleCnt="8"/>
      <dgm:spPr/>
      <dgm:t>
        <a:bodyPr/>
        <a:lstStyle/>
        <a:p>
          <a:endParaRPr lang="en-US"/>
        </a:p>
      </dgm:t>
    </dgm:pt>
    <dgm:pt modelId="{62491E71-AA29-418D-86F8-0079370CBC3B}" type="pres">
      <dgm:prSet presAssocID="{1790F5C2-A14C-48C3-859E-AB7E4ACB0927}" presName="adorn" presStyleLbl="fgAccFollowNode1" presStyleIdx="3" presStyleCnt="8"/>
      <dgm:spPr/>
    </dgm:pt>
    <dgm:pt modelId="{E82DDCC2-6DE5-41F4-ADF1-AD4159C42E45}" type="pres">
      <dgm:prSet presAssocID="{8B099395-1F24-47A4-9642-F3E5E8D989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04737E-7674-4573-A42A-97D9278CB7D3}" type="pres">
      <dgm:prSet presAssocID="{AFE76701-BBAC-49CB-BF37-DDD01E2E5211}" presName="compNode" presStyleCnt="0"/>
      <dgm:spPr/>
    </dgm:pt>
    <dgm:pt modelId="{B450065F-1BE5-4655-A4CD-903181B542E3}" type="pres">
      <dgm:prSet presAssocID="{AFE76701-BBAC-49CB-BF37-DDD01E2E5211}" presName="childRec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A450-E149-4FAE-8BC4-166DB6B726C4}" type="pres">
      <dgm:prSet presAssocID="{AFE76701-BBAC-49CB-BF37-DDD01E2E52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D0CCF-16A7-4991-8D74-D28B1BE6C3F3}" type="pres">
      <dgm:prSet presAssocID="{AFE76701-BBAC-49CB-BF37-DDD01E2E5211}" presName="parentRect" presStyleLbl="alignNode1" presStyleIdx="4" presStyleCnt="8"/>
      <dgm:spPr/>
      <dgm:t>
        <a:bodyPr/>
        <a:lstStyle/>
        <a:p>
          <a:endParaRPr lang="en-US"/>
        </a:p>
      </dgm:t>
    </dgm:pt>
    <dgm:pt modelId="{B4C6902C-FCC9-40D8-B09E-FBE19DD293AC}" type="pres">
      <dgm:prSet presAssocID="{AFE76701-BBAC-49CB-BF37-DDD01E2E5211}" presName="adorn" presStyleLbl="fgAccFollowNode1" presStyleIdx="4" presStyleCnt="8"/>
      <dgm:spPr/>
    </dgm:pt>
    <dgm:pt modelId="{625946E2-EB37-4A30-9097-79DF87A26F28}" type="pres">
      <dgm:prSet presAssocID="{448DC9E9-F0B7-4BB8-A9D8-8D9DA9B464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2641A6-75DA-4F67-AF2A-B18DB93BD037}" type="pres">
      <dgm:prSet presAssocID="{A1E6870A-9A67-4AF4-8ACA-953DC3608346}" presName="compNode" presStyleCnt="0"/>
      <dgm:spPr/>
    </dgm:pt>
    <dgm:pt modelId="{4044D6A6-B41B-4A6D-9ABC-2AB5632AEC68}" type="pres">
      <dgm:prSet presAssocID="{A1E6870A-9A67-4AF4-8ACA-953DC3608346}" presName="childRec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254A7-DA7B-46E4-BED8-31DFFBF38552}" type="pres">
      <dgm:prSet presAssocID="{A1E6870A-9A67-4AF4-8ACA-953DC36083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A8C73-E9E4-4647-AD18-D70D12B7C9B1}" type="pres">
      <dgm:prSet presAssocID="{A1E6870A-9A67-4AF4-8ACA-953DC3608346}" presName="parentRect" presStyleLbl="alignNode1" presStyleIdx="5" presStyleCnt="8"/>
      <dgm:spPr/>
      <dgm:t>
        <a:bodyPr/>
        <a:lstStyle/>
        <a:p>
          <a:endParaRPr lang="en-US"/>
        </a:p>
      </dgm:t>
    </dgm:pt>
    <dgm:pt modelId="{268C7E24-9EC1-4BA4-8B65-6DB0674B7E5F}" type="pres">
      <dgm:prSet presAssocID="{A1E6870A-9A67-4AF4-8ACA-953DC3608346}" presName="adorn" presStyleLbl="fgAccFollowNode1" presStyleIdx="5" presStyleCnt="8"/>
      <dgm:spPr/>
    </dgm:pt>
    <dgm:pt modelId="{1426E64C-FF2D-4C3E-B0A5-02BD67F90F8D}" type="pres">
      <dgm:prSet presAssocID="{B4FE7FBB-0A46-4D7A-AB6D-FCD968F53B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85315FD-0F49-4122-9E8B-BE77FA591231}" type="pres">
      <dgm:prSet presAssocID="{29ADBA40-ED79-4822-AD8C-32B967CDB1FE}" presName="compNode" presStyleCnt="0"/>
      <dgm:spPr/>
    </dgm:pt>
    <dgm:pt modelId="{D8634B9D-D42F-48C7-8E84-97BB4E9B8FEE}" type="pres">
      <dgm:prSet presAssocID="{29ADBA40-ED79-4822-AD8C-32B967CDB1FE}" presName="childRec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647C7-09E2-457E-9435-681908C16B43}" type="pres">
      <dgm:prSet presAssocID="{29ADBA40-ED79-4822-AD8C-32B967CDB1F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B6019-95A4-4BC0-A0D6-AF1B443D8C98}" type="pres">
      <dgm:prSet presAssocID="{29ADBA40-ED79-4822-AD8C-32B967CDB1FE}" presName="parentRect" presStyleLbl="alignNode1" presStyleIdx="6" presStyleCnt="8"/>
      <dgm:spPr/>
      <dgm:t>
        <a:bodyPr/>
        <a:lstStyle/>
        <a:p>
          <a:endParaRPr lang="en-US"/>
        </a:p>
      </dgm:t>
    </dgm:pt>
    <dgm:pt modelId="{FC4DF556-96AF-4E9D-95C9-567AD7747010}" type="pres">
      <dgm:prSet presAssocID="{29ADBA40-ED79-4822-AD8C-32B967CDB1FE}" presName="adorn" presStyleLbl="fgAccFollowNode1" presStyleIdx="6" presStyleCnt="8"/>
      <dgm:spPr/>
    </dgm:pt>
    <dgm:pt modelId="{17A54088-0FB0-4B61-8A0A-E1DF4882CA3F}" type="pres">
      <dgm:prSet presAssocID="{3705AD6B-6767-40DA-BA7C-A3CCAF2645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E286C3-FA3F-489F-A4F3-9548FDEA5BF2}" type="pres">
      <dgm:prSet presAssocID="{B89C2C4C-1B84-4E18-88B4-9F235E873EE7}" presName="compNode" presStyleCnt="0"/>
      <dgm:spPr/>
    </dgm:pt>
    <dgm:pt modelId="{6F50779E-689B-485C-9B45-A53427A6EC5E}" type="pres">
      <dgm:prSet presAssocID="{B89C2C4C-1B84-4E18-88B4-9F235E873EE7}" presName="childRec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B6262-1CC8-48F5-9A4F-A8EF2BE4714E}" type="pres">
      <dgm:prSet presAssocID="{B89C2C4C-1B84-4E18-88B4-9F235E873E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338E5-FAE9-4936-A17E-1B4389EED491}" type="pres">
      <dgm:prSet presAssocID="{B89C2C4C-1B84-4E18-88B4-9F235E873EE7}" presName="parentRect" presStyleLbl="alignNode1" presStyleIdx="7" presStyleCnt="8"/>
      <dgm:spPr/>
      <dgm:t>
        <a:bodyPr/>
        <a:lstStyle/>
        <a:p>
          <a:endParaRPr lang="en-US"/>
        </a:p>
      </dgm:t>
    </dgm:pt>
    <dgm:pt modelId="{050FD6D3-A46A-4A5A-B663-0D708004638A}" type="pres">
      <dgm:prSet presAssocID="{B89C2C4C-1B84-4E18-88B4-9F235E873EE7}" presName="adorn" presStyleLbl="fgAccFollowNode1" presStyleIdx="7" presStyleCnt="8"/>
      <dgm:spPr/>
    </dgm:pt>
  </dgm:ptLst>
  <dgm:cxnLst>
    <dgm:cxn modelId="{905E9292-DBA1-43D4-BBA9-5DAC22A9FCAD}" type="presOf" srcId="{768D199E-CCCA-4B44-970A-C4FC2145401F}" destId="{6E7DAB06-11CA-4241-A7A1-A1C945F9C3DD}" srcOrd="0" destOrd="0" presId="urn:microsoft.com/office/officeart/2005/8/layout/bList2"/>
    <dgm:cxn modelId="{4497EC37-3414-4825-9891-AB3811F38969}" type="presOf" srcId="{3705AD6B-6767-40DA-BA7C-A3CCAF264523}" destId="{17A54088-0FB0-4B61-8A0A-E1DF4882CA3F}" srcOrd="0" destOrd="0" presId="urn:microsoft.com/office/officeart/2005/8/layout/bList2"/>
    <dgm:cxn modelId="{D178164B-79BB-45C3-863C-3CB0184CE955}" type="presOf" srcId="{448DC9E9-F0B7-4BB8-A9D8-8D9DA9B464D0}" destId="{625946E2-EB37-4A30-9097-79DF87A26F28}" srcOrd="0" destOrd="0" presId="urn:microsoft.com/office/officeart/2005/8/layout/bList2"/>
    <dgm:cxn modelId="{665C77C7-5E10-4630-B8B3-7E9788521E4F}" type="presOf" srcId="{301BE080-BDD3-48DE-91E0-42CBF8D224AD}" destId="{4380F8EC-E7A1-41C3-BF90-62513B60BC26}" srcOrd="0" destOrd="0" presId="urn:microsoft.com/office/officeart/2005/8/layout/bList2"/>
    <dgm:cxn modelId="{FF24AA81-0E5F-499B-A1FA-552275B9463F}" type="presOf" srcId="{8B099395-1F24-47A4-9642-F3E5E8D98952}" destId="{E82DDCC2-6DE5-41F4-ADF1-AD4159C42E45}" srcOrd="0" destOrd="0" presId="urn:microsoft.com/office/officeart/2005/8/layout/bList2"/>
    <dgm:cxn modelId="{F2E727DD-A273-4EEC-895C-A3AC7CE9C08A}" srcId="{F516D55C-0D95-4D2D-916A-CAAA7D9F9B22}" destId="{1790F5C2-A14C-48C3-859E-AB7E4ACB0927}" srcOrd="3" destOrd="0" parTransId="{1B95D921-996A-4742-89F6-F7856FA4C8FE}" sibTransId="{8B099395-1F24-47A4-9642-F3E5E8D98952}"/>
    <dgm:cxn modelId="{8DEB5A40-2AE8-4026-8BE9-09C60C5B54D5}" type="presOf" srcId="{A1E6870A-9A67-4AF4-8ACA-953DC3608346}" destId="{5D7254A7-DA7B-46E4-BED8-31DFFBF38552}" srcOrd="0" destOrd="0" presId="urn:microsoft.com/office/officeart/2005/8/layout/bList2"/>
    <dgm:cxn modelId="{F9A30D6F-43FE-41A7-A0EB-BA6E8A5917B0}" type="presOf" srcId="{B4FE7FBB-0A46-4D7A-AB6D-FCD968F53B9B}" destId="{1426E64C-FF2D-4C3E-B0A5-02BD67F90F8D}" srcOrd="0" destOrd="0" presId="urn:microsoft.com/office/officeart/2005/8/layout/bList2"/>
    <dgm:cxn modelId="{BA8B3A3C-8C58-4900-AC13-D461779456A3}" type="presOf" srcId="{198EABB2-B0FF-4ED7-9C84-F1D6117D8DA5}" destId="{909C4B7B-8AF9-4450-8EB6-2B5F4D5477F5}" srcOrd="0" destOrd="0" presId="urn:microsoft.com/office/officeart/2005/8/layout/bList2"/>
    <dgm:cxn modelId="{7FA78A46-6F64-43E0-A123-302BE2CCA4D6}" type="presOf" srcId="{17DB9605-31A5-4185-8A9C-3416B322201A}" destId="{32CF48C6-765C-4BA6-ACA3-3B5CE2D4BCBB}" srcOrd="0" destOrd="0" presId="urn:microsoft.com/office/officeart/2005/8/layout/bList2"/>
    <dgm:cxn modelId="{13892704-AA5F-443C-8AD1-CB9CE06FA2FC}" srcId="{779D496D-20B3-4807-BDFA-7AC3C34F905A}" destId="{768D199E-CCCA-4B44-970A-C4FC2145401F}" srcOrd="0" destOrd="0" parTransId="{A7D5045F-3E7B-429F-A71D-3794D1768411}" sibTransId="{81F3B227-60ED-4ABF-AFEC-5118F1F45B8E}"/>
    <dgm:cxn modelId="{E0F66BB9-2213-4D79-ABC0-BD98A1F3D6E7}" type="presOf" srcId="{A736B294-16F3-4264-B6A1-8B201CA690F6}" destId="{37C6698E-0F3F-499F-8C9B-7F461C2F66D5}" srcOrd="0" destOrd="0" presId="urn:microsoft.com/office/officeart/2005/8/layout/bList2"/>
    <dgm:cxn modelId="{C7337E3B-FC42-4ECF-9745-E631F10B3250}" type="presOf" srcId="{AC4313CC-5707-401B-889D-E4960D65539F}" destId="{6F50779E-689B-485C-9B45-A53427A6EC5E}" srcOrd="0" destOrd="0" presId="urn:microsoft.com/office/officeart/2005/8/layout/bList2"/>
    <dgm:cxn modelId="{364CD199-A6F7-4050-9F95-5ABEAB50E6CE}" type="presOf" srcId="{1790F5C2-A14C-48C3-859E-AB7E4ACB0927}" destId="{78E87B75-5403-4D1A-ACE0-2D367EB92BD1}" srcOrd="1" destOrd="0" presId="urn:microsoft.com/office/officeart/2005/8/layout/bList2"/>
    <dgm:cxn modelId="{C1097139-C6A6-4C73-A4F6-7ACF5F059C39}" type="presOf" srcId="{5422E86C-8EF0-4649-A09F-3E1689079F20}" destId="{09434FFD-4896-49E9-BF90-2C2B4FA71087}" srcOrd="1" destOrd="0" presId="urn:microsoft.com/office/officeart/2005/8/layout/bList2"/>
    <dgm:cxn modelId="{E6C76994-5D94-4CF4-9C88-9B6C2C43BB54}" type="presOf" srcId="{2FF9F554-A85A-42BE-B5CC-280A2E0135EF}" destId="{77307AF6-F6E4-41A0-93BB-ED628595080D}" srcOrd="0" destOrd="0" presId="urn:microsoft.com/office/officeart/2005/8/layout/bList2"/>
    <dgm:cxn modelId="{B60BF3C2-E3E3-4EC6-8DF7-0E59818E6415}" srcId="{F516D55C-0D95-4D2D-916A-CAAA7D9F9B22}" destId="{AFE76701-BBAC-49CB-BF37-DDD01E2E5211}" srcOrd="4" destOrd="0" parTransId="{884441BD-8E16-4ADE-A26B-4B77FD7EE81B}" sibTransId="{448DC9E9-F0B7-4BB8-A9D8-8D9DA9B464D0}"/>
    <dgm:cxn modelId="{AFC0C1D6-EEC9-4A8A-9A17-BA8645AA3398}" type="presOf" srcId="{3382001F-4F76-4F66-8F09-2485CA03D5ED}" destId="{4044D6A6-B41B-4A6D-9ABC-2AB5632AEC68}" srcOrd="0" destOrd="0" presId="urn:microsoft.com/office/officeart/2005/8/layout/bList2"/>
    <dgm:cxn modelId="{2B36265C-311C-45A8-A29B-1DE1895569B3}" type="presOf" srcId="{AFE76701-BBAC-49CB-BF37-DDD01E2E5211}" destId="{08CD0CCF-16A7-4991-8D74-D28B1BE6C3F3}" srcOrd="1" destOrd="0" presId="urn:microsoft.com/office/officeart/2005/8/layout/bList2"/>
    <dgm:cxn modelId="{34672D59-3610-4199-A228-917B34C10CE3}" srcId="{F516D55C-0D95-4D2D-916A-CAAA7D9F9B22}" destId="{29ADBA40-ED79-4822-AD8C-32B967CDB1FE}" srcOrd="6" destOrd="0" parTransId="{CA8AF20F-3A7D-4FDF-B0F6-061C80CA917E}" sibTransId="{3705AD6B-6767-40DA-BA7C-A3CCAF264523}"/>
    <dgm:cxn modelId="{231778AD-7C27-41C3-9A15-CFA61B468748}" srcId="{F516D55C-0D95-4D2D-916A-CAAA7D9F9B22}" destId="{5422E86C-8EF0-4649-A09F-3E1689079F20}" srcOrd="1" destOrd="0" parTransId="{DA21A472-ED94-4B25-9311-42A2CFBEEC74}" sibTransId="{1B8D1FD2-B4B8-43C8-97B9-DEAA6B410084}"/>
    <dgm:cxn modelId="{830E6A4B-17D8-45FC-8C31-8129F1E8D512}" type="presOf" srcId="{F516D55C-0D95-4D2D-916A-CAAA7D9F9B22}" destId="{AAFA6B02-42FF-4CBB-91BA-A951AFA0B7FC}" srcOrd="0" destOrd="0" presId="urn:microsoft.com/office/officeart/2005/8/layout/bList2"/>
    <dgm:cxn modelId="{74239DF9-7142-4394-AE73-B374D8D4FB2C}" type="presOf" srcId="{513F4DB1-3246-4AEA-9202-FD5FD136D176}" destId="{D8634B9D-D42F-48C7-8E84-97BB4E9B8FEE}" srcOrd="0" destOrd="0" presId="urn:microsoft.com/office/officeart/2005/8/layout/bList2"/>
    <dgm:cxn modelId="{3C58E282-BA4F-48DF-B1E6-4A668A42FF18}" type="presOf" srcId="{1B8D1FD2-B4B8-43C8-97B9-DEAA6B410084}" destId="{9609C1AC-C1FD-4A55-AE2B-7ECCD2BAB7BB}" srcOrd="0" destOrd="0" presId="urn:microsoft.com/office/officeart/2005/8/layout/bList2"/>
    <dgm:cxn modelId="{F57B13A2-87EF-4AE9-93D1-8F29D7497A4A}" type="presOf" srcId="{779D496D-20B3-4807-BDFA-7AC3C34F905A}" destId="{730EC732-6646-4544-9C38-D228FAA20D7D}" srcOrd="0" destOrd="0" presId="urn:microsoft.com/office/officeart/2005/8/layout/bList2"/>
    <dgm:cxn modelId="{87A16D92-100E-4A3C-8B7C-E2C4441A8388}" srcId="{F516D55C-0D95-4D2D-916A-CAAA7D9F9B22}" destId="{A1E6870A-9A67-4AF4-8ACA-953DC3608346}" srcOrd="5" destOrd="0" parTransId="{56CE27B3-8C82-4DBC-9256-99213B674785}" sibTransId="{B4FE7FBB-0A46-4D7A-AB6D-FCD968F53B9B}"/>
    <dgm:cxn modelId="{A577A4ED-F954-4738-9449-7A4BB01A85AB}" srcId="{A1E6870A-9A67-4AF4-8ACA-953DC3608346}" destId="{3382001F-4F76-4F66-8F09-2485CA03D5ED}" srcOrd="0" destOrd="0" parTransId="{0CC3D372-3FAD-4EBE-A518-C413BED9AC03}" sibTransId="{73701615-9B40-4AA9-8BFF-6972639BE36E}"/>
    <dgm:cxn modelId="{29955C6A-CAFF-4439-A1F3-01E6A1BFBDC4}" srcId="{F516D55C-0D95-4D2D-916A-CAAA7D9F9B22}" destId="{779D496D-20B3-4807-BDFA-7AC3C34F905A}" srcOrd="2" destOrd="0" parTransId="{A705609F-8DBA-4AB0-AFE6-5EDCC5D14B07}" sibTransId="{A736B294-16F3-4264-B6A1-8B201CA690F6}"/>
    <dgm:cxn modelId="{EE422896-B2C0-4E66-B46E-E6FC3ACEEA8A}" srcId="{F516D55C-0D95-4D2D-916A-CAAA7D9F9B22}" destId="{B89C2C4C-1B84-4E18-88B4-9F235E873EE7}" srcOrd="7" destOrd="0" parTransId="{995203E7-3406-4FB5-8AD6-CDEE9B134916}" sibTransId="{3366FFF0-E3B9-4AD3-8F70-452C14D3AABF}"/>
    <dgm:cxn modelId="{EE43BCA3-5CF1-4A94-92A0-16E138C495D1}" type="presOf" srcId="{29ADBA40-ED79-4822-AD8C-32B967CDB1FE}" destId="{984B6019-95A4-4BC0-A0D6-AF1B443D8C98}" srcOrd="1" destOrd="0" presId="urn:microsoft.com/office/officeart/2005/8/layout/bList2"/>
    <dgm:cxn modelId="{0FE3FFE5-85F1-4FB4-B080-3413634467DC}" srcId="{5422E86C-8EF0-4649-A09F-3E1689079F20}" destId="{2FF9F554-A85A-42BE-B5CC-280A2E0135EF}" srcOrd="0" destOrd="0" parTransId="{C845651D-2321-4D81-AB46-FC21D15FDB19}" sibTransId="{105AF5ED-DFC4-415B-AFAC-A1ADBB905D09}"/>
    <dgm:cxn modelId="{F358F3F6-BDC1-47B6-9BA5-C1C0D4F34F79}" type="presOf" srcId="{17DB9605-31A5-4185-8A9C-3416B322201A}" destId="{45AFA0ED-D4FA-436D-9574-3BC5258EE8AD}" srcOrd="1" destOrd="0" presId="urn:microsoft.com/office/officeart/2005/8/layout/bList2"/>
    <dgm:cxn modelId="{27B09BCF-F941-48A8-8DB3-ED79DC37D245}" type="presOf" srcId="{5422E86C-8EF0-4649-A09F-3E1689079F20}" destId="{ED0D794A-FB1C-4B1C-A77F-F42F65595646}" srcOrd="0" destOrd="0" presId="urn:microsoft.com/office/officeart/2005/8/layout/bList2"/>
    <dgm:cxn modelId="{CC4D25C2-8F85-4941-9795-9F991B0C2309}" srcId="{AFE76701-BBAC-49CB-BF37-DDD01E2E5211}" destId="{00BFED07-CD82-474D-9A3A-9506EB4BF579}" srcOrd="0" destOrd="0" parTransId="{1F3F8D8A-0FF9-4EE4-8D3A-00935F554AE6}" sibTransId="{9DA3CDB6-5735-4614-83AC-4ACDCB8E2A25}"/>
    <dgm:cxn modelId="{E65C00FD-62CD-4DB9-A49B-9A97BAF9728E}" type="presOf" srcId="{1790F5C2-A14C-48C3-859E-AB7E4ACB0927}" destId="{C7349A5A-9B66-4300-A2E4-8CA18C7A31D9}" srcOrd="0" destOrd="0" presId="urn:microsoft.com/office/officeart/2005/8/layout/bList2"/>
    <dgm:cxn modelId="{C60E7034-2EDD-4558-8E67-150C075E6B0C}" srcId="{B89C2C4C-1B84-4E18-88B4-9F235E873EE7}" destId="{AC4313CC-5707-401B-889D-E4960D65539F}" srcOrd="0" destOrd="0" parTransId="{DE6CDEA8-FFB9-404F-A159-61EF7F3F98AF}" sibTransId="{FC7DC74A-199E-43E0-94DA-C33A94CE6327}"/>
    <dgm:cxn modelId="{56D4F923-EF3F-4BA2-9DE9-BB0D7BFA259C}" type="presOf" srcId="{A1E6870A-9A67-4AF4-8ACA-953DC3608346}" destId="{DBEA8C73-E9E4-4647-AD18-D70D12B7C9B1}" srcOrd="1" destOrd="0" presId="urn:microsoft.com/office/officeart/2005/8/layout/bList2"/>
    <dgm:cxn modelId="{3E38C327-8F41-49A2-BA0D-5D7FC1197728}" type="presOf" srcId="{B89C2C4C-1B84-4E18-88B4-9F235E873EE7}" destId="{8E0338E5-FAE9-4936-A17E-1B4389EED491}" srcOrd="1" destOrd="0" presId="urn:microsoft.com/office/officeart/2005/8/layout/bList2"/>
    <dgm:cxn modelId="{9313FC89-1EBA-4FE7-8235-F8536AE89BB7}" type="presOf" srcId="{B89C2C4C-1B84-4E18-88B4-9F235E873EE7}" destId="{590B6262-1CC8-48F5-9A4F-A8EF2BE4714E}" srcOrd="0" destOrd="0" presId="urn:microsoft.com/office/officeart/2005/8/layout/bList2"/>
    <dgm:cxn modelId="{324BABD5-8C0E-40CD-9B4D-F7A0AF68B5DD}" srcId="{F516D55C-0D95-4D2D-916A-CAAA7D9F9B22}" destId="{17DB9605-31A5-4185-8A9C-3416B322201A}" srcOrd="0" destOrd="0" parTransId="{14B906DE-610D-4C95-9188-F0BF79AA4B4F}" sibTransId="{797DE944-2612-415A-9AD8-FD4A1A48E333}"/>
    <dgm:cxn modelId="{4C58F26D-5276-4586-8F82-12AC706045C8}" srcId="{29ADBA40-ED79-4822-AD8C-32B967CDB1FE}" destId="{513F4DB1-3246-4AEA-9202-FD5FD136D176}" srcOrd="0" destOrd="0" parTransId="{6F9EC4F5-348C-4377-8A35-46B4DC49F40F}" sibTransId="{B23CBB53-8035-4FBC-8909-2B47A4E2BF8C}"/>
    <dgm:cxn modelId="{A8F56993-959F-4BFC-91FE-1E4D76C82B9A}" srcId="{1790F5C2-A14C-48C3-859E-AB7E4ACB0927}" destId="{198EABB2-B0FF-4ED7-9C84-F1D6117D8DA5}" srcOrd="0" destOrd="0" parTransId="{7476DC68-1E1B-4446-9FD0-86863CF4FF72}" sibTransId="{603440BD-6BBF-4AAE-A07F-6926847D3AC6}"/>
    <dgm:cxn modelId="{0B9F1C02-F3BE-4F2E-9BA0-46BC7072585F}" type="presOf" srcId="{779D496D-20B3-4807-BDFA-7AC3C34F905A}" destId="{404FB830-A569-4D0D-A97F-DD346E2B9D55}" srcOrd="1" destOrd="0" presId="urn:microsoft.com/office/officeart/2005/8/layout/bList2"/>
    <dgm:cxn modelId="{81A3D3F8-17B5-42BA-9A2E-E7CF78262C31}" srcId="{17DB9605-31A5-4185-8A9C-3416B322201A}" destId="{301BE080-BDD3-48DE-91E0-42CBF8D224AD}" srcOrd="0" destOrd="0" parTransId="{BC568027-55D1-4345-928A-3491B48DE8B6}" sibTransId="{E54BAF5C-CC8E-4253-B772-B01974BD0EDA}"/>
    <dgm:cxn modelId="{E46C1F81-E18E-4CF5-8B78-C13D2F44FEF0}" type="presOf" srcId="{00BFED07-CD82-474D-9A3A-9506EB4BF579}" destId="{B450065F-1BE5-4655-A4CD-903181B542E3}" srcOrd="0" destOrd="0" presId="urn:microsoft.com/office/officeart/2005/8/layout/bList2"/>
    <dgm:cxn modelId="{B7EFC5C3-6070-45CC-8327-24E21B0CAD64}" type="presOf" srcId="{797DE944-2612-415A-9AD8-FD4A1A48E333}" destId="{6EC12081-5772-4C25-A34A-A82BE3B83866}" srcOrd="0" destOrd="0" presId="urn:microsoft.com/office/officeart/2005/8/layout/bList2"/>
    <dgm:cxn modelId="{D4B05F74-2BE7-438E-B09D-415574CC375E}" type="presOf" srcId="{AFE76701-BBAC-49CB-BF37-DDD01E2E5211}" destId="{B91AA450-E149-4FAE-8BC4-166DB6B726C4}" srcOrd="0" destOrd="0" presId="urn:microsoft.com/office/officeart/2005/8/layout/bList2"/>
    <dgm:cxn modelId="{AA77012D-3217-41A0-8528-95F2585978B6}" type="presOf" srcId="{29ADBA40-ED79-4822-AD8C-32B967CDB1FE}" destId="{76D647C7-09E2-457E-9435-681908C16B43}" srcOrd="0" destOrd="0" presId="urn:microsoft.com/office/officeart/2005/8/layout/bList2"/>
    <dgm:cxn modelId="{058590D9-31AE-4BB0-B0A6-9DF5A3C2E668}" type="presParOf" srcId="{AAFA6B02-42FF-4CBB-91BA-A951AFA0B7FC}" destId="{8F2C1489-E36E-4251-8B92-FD2E279C294F}" srcOrd="0" destOrd="0" presId="urn:microsoft.com/office/officeart/2005/8/layout/bList2"/>
    <dgm:cxn modelId="{EDE38036-2225-45BF-BF92-9F7B3CF3DA25}" type="presParOf" srcId="{8F2C1489-E36E-4251-8B92-FD2E279C294F}" destId="{4380F8EC-E7A1-41C3-BF90-62513B60BC26}" srcOrd="0" destOrd="0" presId="urn:microsoft.com/office/officeart/2005/8/layout/bList2"/>
    <dgm:cxn modelId="{4D10FBB3-9C32-4B18-B500-04A3C5793251}" type="presParOf" srcId="{8F2C1489-E36E-4251-8B92-FD2E279C294F}" destId="{32CF48C6-765C-4BA6-ACA3-3B5CE2D4BCBB}" srcOrd="1" destOrd="0" presId="urn:microsoft.com/office/officeart/2005/8/layout/bList2"/>
    <dgm:cxn modelId="{928F3EC5-F3F1-42C4-AF99-32A1D2AE8599}" type="presParOf" srcId="{8F2C1489-E36E-4251-8B92-FD2E279C294F}" destId="{45AFA0ED-D4FA-436D-9574-3BC5258EE8AD}" srcOrd="2" destOrd="0" presId="urn:microsoft.com/office/officeart/2005/8/layout/bList2"/>
    <dgm:cxn modelId="{D5F95CE4-C017-471F-915E-D8614FEB411C}" type="presParOf" srcId="{8F2C1489-E36E-4251-8B92-FD2E279C294F}" destId="{C9AA3D15-4640-4E2A-AF42-29F4543421F9}" srcOrd="3" destOrd="0" presId="urn:microsoft.com/office/officeart/2005/8/layout/bList2"/>
    <dgm:cxn modelId="{88654E87-0992-42CB-B8C9-46B7DC06ED86}" type="presParOf" srcId="{AAFA6B02-42FF-4CBB-91BA-A951AFA0B7FC}" destId="{6EC12081-5772-4C25-A34A-A82BE3B83866}" srcOrd="1" destOrd="0" presId="urn:microsoft.com/office/officeart/2005/8/layout/bList2"/>
    <dgm:cxn modelId="{D38903DB-ED55-400C-B3C2-04F0C2F56AB7}" type="presParOf" srcId="{AAFA6B02-42FF-4CBB-91BA-A951AFA0B7FC}" destId="{004AE111-BCC0-43C9-9508-EFCAD69E9404}" srcOrd="2" destOrd="0" presId="urn:microsoft.com/office/officeart/2005/8/layout/bList2"/>
    <dgm:cxn modelId="{DB06992C-9D24-4119-81AD-69FE49640E94}" type="presParOf" srcId="{004AE111-BCC0-43C9-9508-EFCAD69E9404}" destId="{77307AF6-F6E4-41A0-93BB-ED628595080D}" srcOrd="0" destOrd="0" presId="urn:microsoft.com/office/officeart/2005/8/layout/bList2"/>
    <dgm:cxn modelId="{083F0563-4013-4248-AD1C-96B8F5B32C80}" type="presParOf" srcId="{004AE111-BCC0-43C9-9508-EFCAD69E9404}" destId="{ED0D794A-FB1C-4B1C-A77F-F42F65595646}" srcOrd="1" destOrd="0" presId="urn:microsoft.com/office/officeart/2005/8/layout/bList2"/>
    <dgm:cxn modelId="{B7405559-D1F4-4289-A108-A2A6EE64E069}" type="presParOf" srcId="{004AE111-BCC0-43C9-9508-EFCAD69E9404}" destId="{09434FFD-4896-49E9-BF90-2C2B4FA71087}" srcOrd="2" destOrd="0" presId="urn:microsoft.com/office/officeart/2005/8/layout/bList2"/>
    <dgm:cxn modelId="{A8EDA44A-5C3A-43DD-A9B3-37A3E03281F0}" type="presParOf" srcId="{004AE111-BCC0-43C9-9508-EFCAD69E9404}" destId="{B57B6762-6AAF-416B-B1B1-4523B1379C7D}" srcOrd="3" destOrd="0" presId="urn:microsoft.com/office/officeart/2005/8/layout/bList2"/>
    <dgm:cxn modelId="{0D1D1FA5-61B9-4D83-AD93-2EEB4A5F3E20}" type="presParOf" srcId="{AAFA6B02-42FF-4CBB-91BA-A951AFA0B7FC}" destId="{9609C1AC-C1FD-4A55-AE2B-7ECCD2BAB7BB}" srcOrd="3" destOrd="0" presId="urn:microsoft.com/office/officeart/2005/8/layout/bList2"/>
    <dgm:cxn modelId="{0403BFF3-F0E7-4A50-BF21-E5AF2C52DC2D}" type="presParOf" srcId="{AAFA6B02-42FF-4CBB-91BA-A951AFA0B7FC}" destId="{F6E7397D-5835-4DD3-BF77-F564C726B914}" srcOrd="4" destOrd="0" presId="urn:microsoft.com/office/officeart/2005/8/layout/bList2"/>
    <dgm:cxn modelId="{1A2D43C5-45EC-417E-8341-B090854C1594}" type="presParOf" srcId="{F6E7397D-5835-4DD3-BF77-F564C726B914}" destId="{6E7DAB06-11CA-4241-A7A1-A1C945F9C3DD}" srcOrd="0" destOrd="0" presId="urn:microsoft.com/office/officeart/2005/8/layout/bList2"/>
    <dgm:cxn modelId="{9878348D-DBE7-4568-AC2E-073A06BCF12F}" type="presParOf" srcId="{F6E7397D-5835-4DD3-BF77-F564C726B914}" destId="{730EC732-6646-4544-9C38-D228FAA20D7D}" srcOrd="1" destOrd="0" presId="urn:microsoft.com/office/officeart/2005/8/layout/bList2"/>
    <dgm:cxn modelId="{5A2E52F6-F983-4D17-A808-3ADC5576D83D}" type="presParOf" srcId="{F6E7397D-5835-4DD3-BF77-F564C726B914}" destId="{404FB830-A569-4D0D-A97F-DD346E2B9D55}" srcOrd="2" destOrd="0" presId="urn:microsoft.com/office/officeart/2005/8/layout/bList2"/>
    <dgm:cxn modelId="{5785CE80-5F49-44C6-9B60-BE8A00726290}" type="presParOf" srcId="{F6E7397D-5835-4DD3-BF77-F564C726B914}" destId="{4FC131DC-EC60-4475-9DBF-FD7FB1AA87AD}" srcOrd="3" destOrd="0" presId="urn:microsoft.com/office/officeart/2005/8/layout/bList2"/>
    <dgm:cxn modelId="{AD78418B-3A90-415F-A2EA-C06FBDE538B3}" type="presParOf" srcId="{AAFA6B02-42FF-4CBB-91BA-A951AFA0B7FC}" destId="{37C6698E-0F3F-499F-8C9B-7F461C2F66D5}" srcOrd="5" destOrd="0" presId="urn:microsoft.com/office/officeart/2005/8/layout/bList2"/>
    <dgm:cxn modelId="{1D316EBD-D333-44F0-90D0-89F3DCB52774}" type="presParOf" srcId="{AAFA6B02-42FF-4CBB-91BA-A951AFA0B7FC}" destId="{E95862B8-943C-4AA4-9126-9B0E946AB7BC}" srcOrd="6" destOrd="0" presId="urn:microsoft.com/office/officeart/2005/8/layout/bList2"/>
    <dgm:cxn modelId="{B20D9408-A9F8-4492-B4C7-66C61D3627C2}" type="presParOf" srcId="{E95862B8-943C-4AA4-9126-9B0E946AB7BC}" destId="{909C4B7B-8AF9-4450-8EB6-2B5F4D5477F5}" srcOrd="0" destOrd="0" presId="urn:microsoft.com/office/officeart/2005/8/layout/bList2"/>
    <dgm:cxn modelId="{3E6E3B0A-E092-4C8D-9893-27497942C91E}" type="presParOf" srcId="{E95862B8-943C-4AA4-9126-9B0E946AB7BC}" destId="{C7349A5A-9B66-4300-A2E4-8CA18C7A31D9}" srcOrd="1" destOrd="0" presId="urn:microsoft.com/office/officeart/2005/8/layout/bList2"/>
    <dgm:cxn modelId="{BA977A0A-1A1D-436E-9423-C82C68F231DD}" type="presParOf" srcId="{E95862B8-943C-4AA4-9126-9B0E946AB7BC}" destId="{78E87B75-5403-4D1A-ACE0-2D367EB92BD1}" srcOrd="2" destOrd="0" presId="urn:microsoft.com/office/officeart/2005/8/layout/bList2"/>
    <dgm:cxn modelId="{CDC98887-739B-4633-A9B6-6998D7FE2389}" type="presParOf" srcId="{E95862B8-943C-4AA4-9126-9B0E946AB7BC}" destId="{62491E71-AA29-418D-86F8-0079370CBC3B}" srcOrd="3" destOrd="0" presId="urn:microsoft.com/office/officeart/2005/8/layout/bList2"/>
    <dgm:cxn modelId="{C6AEC40F-1A44-4515-8F82-6D6640DCFA4B}" type="presParOf" srcId="{AAFA6B02-42FF-4CBB-91BA-A951AFA0B7FC}" destId="{E82DDCC2-6DE5-41F4-ADF1-AD4159C42E45}" srcOrd="7" destOrd="0" presId="urn:microsoft.com/office/officeart/2005/8/layout/bList2"/>
    <dgm:cxn modelId="{1592EC35-C8C6-421D-A73F-0DAE8A02DFD7}" type="presParOf" srcId="{AAFA6B02-42FF-4CBB-91BA-A951AFA0B7FC}" destId="{FC04737E-7674-4573-A42A-97D9278CB7D3}" srcOrd="8" destOrd="0" presId="urn:microsoft.com/office/officeart/2005/8/layout/bList2"/>
    <dgm:cxn modelId="{59071E30-91FB-48AA-B30A-BD1B01A7E4D7}" type="presParOf" srcId="{FC04737E-7674-4573-A42A-97D9278CB7D3}" destId="{B450065F-1BE5-4655-A4CD-903181B542E3}" srcOrd="0" destOrd="0" presId="urn:microsoft.com/office/officeart/2005/8/layout/bList2"/>
    <dgm:cxn modelId="{9EE286D4-2243-4A97-90B1-B1225D597F46}" type="presParOf" srcId="{FC04737E-7674-4573-A42A-97D9278CB7D3}" destId="{B91AA450-E149-4FAE-8BC4-166DB6B726C4}" srcOrd="1" destOrd="0" presId="urn:microsoft.com/office/officeart/2005/8/layout/bList2"/>
    <dgm:cxn modelId="{D71B4FAA-92B7-4B5E-BABC-747CB86EF827}" type="presParOf" srcId="{FC04737E-7674-4573-A42A-97D9278CB7D3}" destId="{08CD0CCF-16A7-4991-8D74-D28B1BE6C3F3}" srcOrd="2" destOrd="0" presId="urn:microsoft.com/office/officeart/2005/8/layout/bList2"/>
    <dgm:cxn modelId="{B45AB1BF-72ED-4229-95BC-04B4E77A4B1D}" type="presParOf" srcId="{FC04737E-7674-4573-A42A-97D9278CB7D3}" destId="{B4C6902C-FCC9-40D8-B09E-FBE19DD293AC}" srcOrd="3" destOrd="0" presId="urn:microsoft.com/office/officeart/2005/8/layout/bList2"/>
    <dgm:cxn modelId="{C87F89AA-9430-47E9-8EE7-83F307E173BA}" type="presParOf" srcId="{AAFA6B02-42FF-4CBB-91BA-A951AFA0B7FC}" destId="{625946E2-EB37-4A30-9097-79DF87A26F28}" srcOrd="9" destOrd="0" presId="urn:microsoft.com/office/officeart/2005/8/layout/bList2"/>
    <dgm:cxn modelId="{B53097AF-9A2F-4D29-B6B4-E88C1CB69895}" type="presParOf" srcId="{AAFA6B02-42FF-4CBB-91BA-A951AFA0B7FC}" destId="{912641A6-75DA-4F67-AF2A-B18DB93BD037}" srcOrd="10" destOrd="0" presId="urn:microsoft.com/office/officeart/2005/8/layout/bList2"/>
    <dgm:cxn modelId="{0EEFD80B-35C7-4AD6-9882-AD344C99AC54}" type="presParOf" srcId="{912641A6-75DA-4F67-AF2A-B18DB93BD037}" destId="{4044D6A6-B41B-4A6D-9ABC-2AB5632AEC68}" srcOrd="0" destOrd="0" presId="urn:microsoft.com/office/officeart/2005/8/layout/bList2"/>
    <dgm:cxn modelId="{77632A77-A972-47DF-A31F-7B8DCF5F9D3B}" type="presParOf" srcId="{912641A6-75DA-4F67-AF2A-B18DB93BD037}" destId="{5D7254A7-DA7B-46E4-BED8-31DFFBF38552}" srcOrd="1" destOrd="0" presId="urn:microsoft.com/office/officeart/2005/8/layout/bList2"/>
    <dgm:cxn modelId="{E0181D01-8EE6-48F5-B96B-E7A5221FD351}" type="presParOf" srcId="{912641A6-75DA-4F67-AF2A-B18DB93BD037}" destId="{DBEA8C73-E9E4-4647-AD18-D70D12B7C9B1}" srcOrd="2" destOrd="0" presId="urn:microsoft.com/office/officeart/2005/8/layout/bList2"/>
    <dgm:cxn modelId="{1AD98CD4-E8CB-48BE-893B-0C85B5ADE862}" type="presParOf" srcId="{912641A6-75DA-4F67-AF2A-B18DB93BD037}" destId="{268C7E24-9EC1-4BA4-8B65-6DB0674B7E5F}" srcOrd="3" destOrd="0" presId="urn:microsoft.com/office/officeart/2005/8/layout/bList2"/>
    <dgm:cxn modelId="{45C4006B-1E68-4228-BD0A-0BFA2821F26B}" type="presParOf" srcId="{AAFA6B02-42FF-4CBB-91BA-A951AFA0B7FC}" destId="{1426E64C-FF2D-4C3E-B0A5-02BD67F90F8D}" srcOrd="11" destOrd="0" presId="urn:microsoft.com/office/officeart/2005/8/layout/bList2"/>
    <dgm:cxn modelId="{28A7E5AB-6DE4-4566-B076-C2AE23815492}" type="presParOf" srcId="{AAFA6B02-42FF-4CBB-91BA-A951AFA0B7FC}" destId="{D85315FD-0F49-4122-9E8B-BE77FA591231}" srcOrd="12" destOrd="0" presId="urn:microsoft.com/office/officeart/2005/8/layout/bList2"/>
    <dgm:cxn modelId="{E905A4D5-79BD-401A-BAD3-3B4B3D48E790}" type="presParOf" srcId="{D85315FD-0F49-4122-9E8B-BE77FA591231}" destId="{D8634B9D-D42F-48C7-8E84-97BB4E9B8FEE}" srcOrd="0" destOrd="0" presId="urn:microsoft.com/office/officeart/2005/8/layout/bList2"/>
    <dgm:cxn modelId="{4E1D9FFC-5906-4E31-B942-1627E90915B6}" type="presParOf" srcId="{D85315FD-0F49-4122-9E8B-BE77FA591231}" destId="{76D647C7-09E2-457E-9435-681908C16B43}" srcOrd="1" destOrd="0" presId="urn:microsoft.com/office/officeart/2005/8/layout/bList2"/>
    <dgm:cxn modelId="{1C409C3C-9236-41B7-8298-F4B765D62160}" type="presParOf" srcId="{D85315FD-0F49-4122-9E8B-BE77FA591231}" destId="{984B6019-95A4-4BC0-A0D6-AF1B443D8C98}" srcOrd="2" destOrd="0" presId="urn:microsoft.com/office/officeart/2005/8/layout/bList2"/>
    <dgm:cxn modelId="{842D9CBC-497C-4889-B1CE-CB9076D7A102}" type="presParOf" srcId="{D85315FD-0F49-4122-9E8B-BE77FA591231}" destId="{FC4DF556-96AF-4E9D-95C9-567AD7747010}" srcOrd="3" destOrd="0" presId="urn:microsoft.com/office/officeart/2005/8/layout/bList2"/>
    <dgm:cxn modelId="{0A6555E2-FC88-4381-9E56-EC56038F7AF4}" type="presParOf" srcId="{AAFA6B02-42FF-4CBB-91BA-A951AFA0B7FC}" destId="{17A54088-0FB0-4B61-8A0A-E1DF4882CA3F}" srcOrd="13" destOrd="0" presId="urn:microsoft.com/office/officeart/2005/8/layout/bList2"/>
    <dgm:cxn modelId="{47D266CA-D2CF-4CF5-AD09-999C13340DBA}" type="presParOf" srcId="{AAFA6B02-42FF-4CBB-91BA-A951AFA0B7FC}" destId="{AAE286C3-FA3F-489F-A4F3-9548FDEA5BF2}" srcOrd="14" destOrd="0" presId="urn:microsoft.com/office/officeart/2005/8/layout/bList2"/>
    <dgm:cxn modelId="{5D94A408-22CD-4558-AC90-2BAB5A89E0FA}" type="presParOf" srcId="{AAE286C3-FA3F-489F-A4F3-9548FDEA5BF2}" destId="{6F50779E-689B-485C-9B45-A53427A6EC5E}" srcOrd="0" destOrd="0" presId="urn:microsoft.com/office/officeart/2005/8/layout/bList2"/>
    <dgm:cxn modelId="{F19C68F0-6023-4976-A30C-7C86DEE121D1}" type="presParOf" srcId="{AAE286C3-FA3F-489F-A4F3-9548FDEA5BF2}" destId="{590B6262-1CC8-48F5-9A4F-A8EF2BE4714E}" srcOrd="1" destOrd="0" presId="urn:microsoft.com/office/officeart/2005/8/layout/bList2"/>
    <dgm:cxn modelId="{12EB1211-4346-44FF-92E7-ABC0F2675801}" type="presParOf" srcId="{AAE286C3-FA3F-489F-A4F3-9548FDEA5BF2}" destId="{8E0338E5-FAE9-4936-A17E-1B4389EED491}" srcOrd="2" destOrd="0" presId="urn:microsoft.com/office/officeart/2005/8/layout/bList2"/>
    <dgm:cxn modelId="{068BD301-CBDD-4F03-930A-F26E8B259DC0}" type="presParOf" srcId="{AAE286C3-FA3F-489F-A4F3-9548FDEA5BF2}" destId="{050FD6D3-A46A-4A5A-B663-0D708004638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0D9F3A-4FB3-49D7-8CDC-85744C57949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7241C3-1FA7-4C74-8E17-A3FCA940574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Susunan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Organisasi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Tata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Laksana</a:t>
          </a:r>
          <a:endParaRPr lang="id-ID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1AB0DAD0-9AC0-4CFE-A347-3AF0EBC73F47}" type="parTrans" cxnId="{4B524D97-C9B3-4D1E-94C3-9F544255CD33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1E0A7312-FFE5-47E2-9DFB-8EA045519A90}" type="sibTrans" cxnId="{4B524D97-C9B3-4D1E-94C3-9F544255CD33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3CC017CA-90E7-400A-BC36-1E62886AAAE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Jenis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Sifat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urusan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pemerintahan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yang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menjadi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tanggung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jawabnya</a:t>
          </a:r>
          <a:endParaRPr lang="id-ID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474EB9FD-AF7B-4A59-89D1-F469862C663D}" type="parTrans" cxnId="{4FF503B9-9825-41FE-9A9A-6E5846BD393F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9FF75CF3-4204-430D-A748-15C6A2F6A335}" type="sibTrans" cxnId="{4FF503B9-9825-41FE-9A9A-6E5846BD393F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A8C109C-1010-4E8D-83BB-8106FD14D8F0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</a:t>
          </a:r>
          <a:r>
            <a:rPr lang="id-ID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ml 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komposisi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PNS yang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tersedia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untuk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setiap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jenjang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endParaRPr lang="id-ID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E5CA61CD-4CB4-44EE-9A73-2F94B5E185EA}" type="parTrans" cxnId="{BC21DA6E-CF05-4A3C-AB7A-20B736E1F4EC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AC726A11-7AC1-4964-B820-C9FB90FD382D}" type="sibTrans" cxnId="{BC21DA6E-CF05-4A3C-AB7A-20B736E1F4EC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4342F5C2-F5FB-4326-A73E-7EC5AFEF882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</a:t>
          </a:r>
          <a:r>
            <a:rPr lang="id-ID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ml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PNS yang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akan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memasuki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B</a:t>
          </a:r>
          <a:r>
            <a:rPr lang="id-ID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UP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/MD/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Pindah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Instansi</a:t>
          </a:r>
          <a:endParaRPr lang="id-ID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3ADF030D-AD62-4BF2-B8D5-BCA4817869B0}" type="parTrans" cxnId="{01A1710D-A1CA-460C-8C9C-DDA37C5E4459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E010184C-4283-4DB1-B11B-D5A67F7B8B26}" type="sibTrans" cxnId="{01A1710D-A1CA-460C-8C9C-DDA37C5E4459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F4F75C85-2F8E-46F5-944B-BDEAD454F5A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Rasio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j</a:t>
          </a:r>
          <a:r>
            <a:rPr lang="id-ID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ml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antara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PNS yang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menduduki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administrator,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pengawas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,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pelaksana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,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JF;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endParaRPr lang="id-ID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C4C707E-DF96-459E-AEE6-72E04B6834FC}" type="parTrans" cxnId="{210D4BD4-DCD3-45CE-A3AD-3F18F829F0BC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43929FB-8AE7-4D09-920A-A76AE523FF56}" type="sibTrans" cxnId="{210D4BD4-DCD3-45CE-A3AD-3F18F829F0BC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A388141B-C0F4-43FF-9D94-18F64725AC1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Rasio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antara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anggaran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belanja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pegawai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dengan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anggaran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belanja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secara</a:t>
          </a:r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keseluruhan</a:t>
          </a:r>
          <a:endParaRPr lang="id-ID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2F4E2BA8-FA78-4A7A-A1F8-AACAA82B0662}" type="parTrans" cxnId="{F579DF88-562B-4A32-9691-21887A573AC3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4A63C9DB-5C78-40BE-A06E-9788D50EBB21}" type="sibTrans" cxnId="{F579DF88-562B-4A32-9691-21887A573AC3}">
      <dgm:prSet/>
      <dgm:spPr/>
      <dgm:t>
        <a:bodyPr/>
        <a:lstStyle/>
        <a:p>
          <a:endParaRPr lang="id-ID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EB33EFB0-A4C9-4A75-A12A-89CFFAD79040}" type="pres">
      <dgm:prSet presAssocID="{C60D9F3A-4FB3-49D7-8CDC-85744C5794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4BD2A75-432F-41A4-A7AE-60A640908437}" type="pres">
      <dgm:prSet presAssocID="{3B7241C3-1FA7-4C74-8E17-A3FCA940574F}" presName="comp" presStyleCnt="0"/>
      <dgm:spPr/>
    </dgm:pt>
    <dgm:pt modelId="{D9D1E0D1-8289-4C18-A47D-2BA617C35D43}" type="pres">
      <dgm:prSet presAssocID="{3B7241C3-1FA7-4C74-8E17-A3FCA940574F}" presName="box" presStyleLbl="node1" presStyleIdx="0" presStyleCnt="6"/>
      <dgm:spPr/>
      <dgm:t>
        <a:bodyPr/>
        <a:lstStyle/>
        <a:p>
          <a:endParaRPr lang="id-ID"/>
        </a:p>
      </dgm:t>
    </dgm:pt>
    <dgm:pt modelId="{F31B0600-5C5C-430B-9163-030DD03244E8}" type="pres">
      <dgm:prSet presAssocID="{3B7241C3-1FA7-4C74-8E17-A3FCA940574F}" presName="img" presStyleLbl="fgImgPlace1" presStyleIdx="0" presStyleCnt="6"/>
      <dgm:spPr/>
    </dgm:pt>
    <dgm:pt modelId="{C664CAAA-56BA-41EA-A391-AB504797D9BC}" type="pres">
      <dgm:prSet presAssocID="{3B7241C3-1FA7-4C74-8E17-A3FCA940574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FC4EAA-F627-4AC9-8EE6-B67DF1FE4B70}" type="pres">
      <dgm:prSet presAssocID="{1E0A7312-FFE5-47E2-9DFB-8EA045519A90}" presName="spacer" presStyleCnt="0"/>
      <dgm:spPr/>
    </dgm:pt>
    <dgm:pt modelId="{47C40144-0DB2-4998-9BEB-FC54C585E61C}" type="pres">
      <dgm:prSet presAssocID="{3CC017CA-90E7-400A-BC36-1E62886AAAED}" presName="comp" presStyleCnt="0"/>
      <dgm:spPr/>
    </dgm:pt>
    <dgm:pt modelId="{B8CF5743-8CC7-4181-A631-9BFCD38A7FE8}" type="pres">
      <dgm:prSet presAssocID="{3CC017CA-90E7-400A-BC36-1E62886AAAED}" presName="box" presStyleLbl="node1" presStyleIdx="1" presStyleCnt="6"/>
      <dgm:spPr/>
      <dgm:t>
        <a:bodyPr/>
        <a:lstStyle/>
        <a:p>
          <a:endParaRPr lang="id-ID"/>
        </a:p>
      </dgm:t>
    </dgm:pt>
    <dgm:pt modelId="{252C45B7-0FE0-4D18-9DCF-B6ABCA27FD37}" type="pres">
      <dgm:prSet presAssocID="{3CC017CA-90E7-400A-BC36-1E62886AAAED}" presName="img" presStyleLbl="fgImgPlace1" presStyleIdx="1" presStyleCnt="6"/>
      <dgm:spPr/>
    </dgm:pt>
    <dgm:pt modelId="{9891B5A1-2FA2-4C73-BBED-DCC213B914AE}" type="pres">
      <dgm:prSet presAssocID="{3CC017CA-90E7-400A-BC36-1E62886AAAE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4FB857-CAF8-48A8-A7AF-04A1D65A4491}" type="pres">
      <dgm:prSet presAssocID="{9FF75CF3-4204-430D-A748-15C6A2F6A335}" presName="spacer" presStyleCnt="0"/>
      <dgm:spPr/>
    </dgm:pt>
    <dgm:pt modelId="{BC8FF111-A82E-4820-9254-79CFCC3E006B}" type="pres">
      <dgm:prSet presAssocID="{DA8C109C-1010-4E8D-83BB-8106FD14D8F0}" presName="comp" presStyleCnt="0"/>
      <dgm:spPr/>
    </dgm:pt>
    <dgm:pt modelId="{88DF6291-DFB9-42EE-93E3-214C7E2EF12C}" type="pres">
      <dgm:prSet presAssocID="{DA8C109C-1010-4E8D-83BB-8106FD14D8F0}" presName="box" presStyleLbl="node1" presStyleIdx="2" presStyleCnt="6"/>
      <dgm:spPr/>
      <dgm:t>
        <a:bodyPr/>
        <a:lstStyle/>
        <a:p>
          <a:endParaRPr lang="id-ID"/>
        </a:p>
      </dgm:t>
    </dgm:pt>
    <dgm:pt modelId="{EC502688-BF5B-48A6-A12D-40E3DFA42A77}" type="pres">
      <dgm:prSet presAssocID="{DA8C109C-1010-4E8D-83BB-8106FD14D8F0}" presName="img" presStyleLbl="fgImgPlace1" presStyleIdx="2" presStyleCnt="6"/>
      <dgm:spPr/>
    </dgm:pt>
    <dgm:pt modelId="{1C2460E3-F240-470B-94D6-8AE11D1B96F1}" type="pres">
      <dgm:prSet presAssocID="{DA8C109C-1010-4E8D-83BB-8106FD14D8F0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5835CC-BB8B-4A70-8A52-E37DAA3B0D51}" type="pres">
      <dgm:prSet presAssocID="{AC726A11-7AC1-4964-B820-C9FB90FD382D}" presName="spacer" presStyleCnt="0"/>
      <dgm:spPr/>
    </dgm:pt>
    <dgm:pt modelId="{2C981088-110A-4C78-A1CB-CDBB462E01C9}" type="pres">
      <dgm:prSet presAssocID="{4342F5C2-F5FB-4326-A73E-7EC5AFEF8828}" presName="comp" presStyleCnt="0"/>
      <dgm:spPr/>
    </dgm:pt>
    <dgm:pt modelId="{EC85B823-A2CA-4232-A88B-E1315EE4EEC4}" type="pres">
      <dgm:prSet presAssocID="{4342F5C2-F5FB-4326-A73E-7EC5AFEF8828}" presName="box" presStyleLbl="node1" presStyleIdx="3" presStyleCnt="6"/>
      <dgm:spPr/>
      <dgm:t>
        <a:bodyPr/>
        <a:lstStyle/>
        <a:p>
          <a:endParaRPr lang="id-ID"/>
        </a:p>
      </dgm:t>
    </dgm:pt>
    <dgm:pt modelId="{170F3239-FF75-4FE6-AC9A-945E0078FA93}" type="pres">
      <dgm:prSet presAssocID="{4342F5C2-F5FB-4326-A73E-7EC5AFEF8828}" presName="img" presStyleLbl="fgImgPlace1" presStyleIdx="3" presStyleCnt="6"/>
      <dgm:spPr/>
    </dgm:pt>
    <dgm:pt modelId="{D139F60B-E0DD-48B2-B8DD-D1D4D710401B}" type="pres">
      <dgm:prSet presAssocID="{4342F5C2-F5FB-4326-A73E-7EC5AFEF882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BFF7DB-10ED-4ED1-9847-B2BC5A1DCCC5}" type="pres">
      <dgm:prSet presAssocID="{E010184C-4283-4DB1-B11B-D5A67F7B8B26}" presName="spacer" presStyleCnt="0"/>
      <dgm:spPr/>
    </dgm:pt>
    <dgm:pt modelId="{A5CEF125-1D3C-41CE-8C7D-6149A3D0E5C8}" type="pres">
      <dgm:prSet presAssocID="{F4F75C85-2F8E-46F5-944B-BDEAD454F5A3}" presName="comp" presStyleCnt="0"/>
      <dgm:spPr/>
    </dgm:pt>
    <dgm:pt modelId="{E4B25543-BB65-4654-BB8D-3B4EBECCE280}" type="pres">
      <dgm:prSet presAssocID="{F4F75C85-2F8E-46F5-944B-BDEAD454F5A3}" presName="box" presStyleLbl="node1" presStyleIdx="4" presStyleCnt="6"/>
      <dgm:spPr/>
      <dgm:t>
        <a:bodyPr/>
        <a:lstStyle/>
        <a:p>
          <a:endParaRPr lang="id-ID"/>
        </a:p>
      </dgm:t>
    </dgm:pt>
    <dgm:pt modelId="{338BD805-49B9-4E3E-8810-B3F9498D9E50}" type="pres">
      <dgm:prSet presAssocID="{F4F75C85-2F8E-46F5-944B-BDEAD454F5A3}" presName="img" presStyleLbl="fgImgPlace1" presStyleIdx="4" presStyleCnt="6"/>
      <dgm:spPr/>
    </dgm:pt>
    <dgm:pt modelId="{5EC0C73F-824A-4765-AB77-5BEC613ACA97}" type="pres">
      <dgm:prSet presAssocID="{F4F75C85-2F8E-46F5-944B-BDEAD454F5A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42F531-9259-4D22-95AD-821DD9759408}" type="pres">
      <dgm:prSet presAssocID="{D43929FB-8AE7-4D09-920A-A76AE523FF56}" presName="spacer" presStyleCnt="0"/>
      <dgm:spPr/>
    </dgm:pt>
    <dgm:pt modelId="{E3AFFC3D-BF18-49EA-BC00-A1527917972A}" type="pres">
      <dgm:prSet presAssocID="{A388141B-C0F4-43FF-9D94-18F64725AC11}" presName="comp" presStyleCnt="0"/>
      <dgm:spPr/>
    </dgm:pt>
    <dgm:pt modelId="{343CBF69-DE72-4C47-92A0-A769D81A29FC}" type="pres">
      <dgm:prSet presAssocID="{A388141B-C0F4-43FF-9D94-18F64725AC11}" presName="box" presStyleLbl="node1" presStyleIdx="5" presStyleCnt="6"/>
      <dgm:spPr/>
      <dgm:t>
        <a:bodyPr/>
        <a:lstStyle/>
        <a:p>
          <a:endParaRPr lang="id-ID"/>
        </a:p>
      </dgm:t>
    </dgm:pt>
    <dgm:pt modelId="{1BF99FDB-CA85-4F03-8558-A23C78095E6E}" type="pres">
      <dgm:prSet presAssocID="{A388141B-C0F4-43FF-9D94-18F64725AC11}" presName="img" presStyleLbl="fgImgPlace1" presStyleIdx="5" presStyleCnt="6"/>
      <dgm:spPr/>
    </dgm:pt>
    <dgm:pt modelId="{1E57CE40-A4ED-4A78-9FF7-C1C0DD60192B}" type="pres">
      <dgm:prSet presAssocID="{A388141B-C0F4-43FF-9D94-18F64725AC1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D4D4A83-5C95-4E90-AD7F-FBC9CA23FC0E}" type="presOf" srcId="{DA8C109C-1010-4E8D-83BB-8106FD14D8F0}" destId="{1C2460E3-F240-470B-94D6-8AE11D1B96F1}" srcOrd="1" destOrd="0" presId="urn:microsoft.com/office/officeart/2005/8/layout/vList4"/>
    <dgm:cxn modelId="{D562D136-EAF5-4E46-8EA2-E0094DA5E26A}" type="presOf" srcId="{4342F5C2-F5FB-4326-A73E-7EC5AFEF8828}" destId="{EC85B823-A2CA-4232-A88B-E1315EE4EEC4}" srcOrd="0" destOrd="0" presId="urn:microsoft.com/office/officeart/2005/8/layout/vList4"/>
    <dgm:cxn modelId="{00DE830E-F348-46AB-A5F3-B19EA261E567}" type="presOf" srcId="{3B7241C3-1FA7-4C74-8E17-A3FCA940574F}" destId="{C664CAAA-56BA-41EA-A391-AB504797D9BC}" srcOrd="1" destOrd="0" presId="urn:microsoft.com/office/officeart/2005/8/layout/vList4"/>
    <dgm:cxn modelId="{210D4BD4-DCD3-45CE-A3AD-3F18F829F0BC}" srcId="{C60D9F3A-4FB3-49D7-8CDC-85744C57949C}" destId="{F4F75C85-2F8E-46F5-944B-BDEAD454F5A3}" srcOrd="4" destOrd="0" parTransId="{DC4C707E-DF96-459E-AEE6-72E04B6834FC}" sibTransId="{D43929FB-8AE7-4D09-920A-A76AE523FF56}"/>
    <dgm:cxn modelId="{A354A042-06B4-45E4-91B8-071895889802}" type="presOf" srcId="{F4F75C85-2F8E-46F5-944B-BDEAD454F5A3}" destId="{E4B25543-BB65-4654-BB8D-3B4EBECCE280}" srcOrd="0" destOrd="0" presId="urn:microsoft.com/office/officeart/2005/8/layout/vList4"/>
    <dgm:cxn modelId="{BC21DA6E-CF05-4A3C-AB7A-20B736E1F4EC}" srcId="{C60D9F3A-4FB3-49D7-8CDC-85744C57949C}" destId="{DA8C109C-1010-4E8D-83BB-8106FD14D8F0}" srcOrd="2" destOrd="0" parTransId="{E5CA61CD-4CB4-44EE-9A73-2F94B5E185EA}" sibTransId="{AC726A11-7AC1-4964-B820-C9FB90FD382D}"/>
    <dgm:cxn modelId="{37B16C6E-D6D8-4B3A-A93F-108A4030E115}" type="presOf" srcId="{3CC017CA-90E7-400A-BC36-1E62886AAAED}" destId="{B8CF5743-8CC7-4181-A631-9BFCD38A7FE8}" srcOrd="0" destOrd="0" presId="urn:microsoft.com/office/officeart/2005/8/layout/vList4"/>
    <dgm:cxn modelId="{F31F5A12-83EC-4C16-B9BB-E81C09C75A63}" type="presOf" srcId="{3B7241C3-1FA7-4C74-8E17-A3FCA940574F}" destId="{D9D1E0D1-8289-4C18-A47D-2BA617C35D43}" srcOrd="0" destOrd="0" presId="urn:microsoft.com/office/officeart/2005/8/layout/vList4"/>
    <dgm:cxn modelId="{448DD5EC-2A1B-4622-9251-5EF99666FBCF}" type="presOf" srcId="{3CC017CA-90E7-400A-BC36-1E62886AAAED}" destId="{9891B5A1-2FA2-4C73-BBED-DCC213B914AE}" srcOrd="1" destOrd="0" presId="urn:microsoft.com/office/officeart/2005/8/layout/vList4"/>
    <dgm:cxn modelId="{B69734B3-FF86-4288-9768-D08FBD4640B3}" type="presOf" srcId="{4342F5C2-F5FB-4326-A73E-7EC5AFEF8828}" destId="{D139F60B-E0DD-48B2-B8DD-D1D4D710401B}" srcOrd="1" destOrd="0" presId="urn:microsoft.com/office/officeart/2005/8/layout/vList4"/>
    <dgm:cxn modelId="{9FD00F33-7BEA-4812-ACA7-2798F36CDAEE}" type="presOf" srcId="{DA8C109C-1010-4E8D-83BB-8106FD14D8F0}" destId="{88DF6291-DFB9-42EE-93E3-214C7E2EF12C}" srcOrd="0" destOrd="0" presId="urn:microsoft.com/office/officeart/2005/8/layout/vList4"/>
    <dgm:cxn modelId="{4FF503B9-9825-41FE-9A9A-6E5846BD393F}" srcId="{C60D9F3A-4FB3-49D7-8CDC-85744C57949C}" destId="{3CC017CA-90E7-400A-BC36-1E62886AAAED}" srcOrd="1" destOrd="0" parTransId="{474EB9FD-AF7B-4A59-89D1-F469862C663D}" sibTransId="{9FF75CF3-4204-430D-A748-15C6A2F6A335}"/>
    <dgm:cxn modelId="{6215A571-B73B-4E10-AF08-367C1740C147}" type="presOf" srcId="{A388141B-C0F4-43FF-9D94-18F64725AC11}" destId="{1E57CE40-A4ED-4A78-9FF7-C1C0DD60192B}" srcOrd="1" destOrd="0" presId="urn:microsoft.com/office/officeart/2005/8/layout/vList4"/>
    <dgm:cxn modelId="{7ECC972B-28EF-4BAE-9E36-B66E52BCE34D}" type="presOf" srcId="{F4F75C85-2F8E-46F5-944B-BDEAD454F5A3}" destId="{5EC0C73F-824A-4765-AB77-5BEC613ACA97}" srcOrd="1" destOrd="0" presId="urn:microsoft.com/office/officeart/2005/8/layout/vList4"/>
    <dgm:cxn modelId="{4B524D97-C9B3-4D1E-94C3-9F544255CD33}" srcId="{C60D9F3A-4FB3-49D7-8CDC-85744C57949C}" destId="{3B7241C3-1FA7-4C74-8E17-A3FCA940574F}" srcOrd="0" destOrd="0" parTransId="{1AB0DAD0-9AC0-4CFE-A347-3AF0EBC73F47}" sibTransId="{1E0A7312-FFE5-47E2-9DFB-8EA045519A90}"/>
    <dgm:cxn modelId="{F579DF88-562B-4A32-9691-21887A573AC3}" srcId="{C60D9F3A-4FB3-49D7-8CDC-85744C57949C}" destId="{A388141B-C0F4-43FF-9D94-18F64725AC11}" srcOrd="5" destOrd="0" parTransId="{2F4E2BA8-FA78-4A7A-A1F8-AACAA82B0662}" sibTransId="{4A63C9DB-5C78-40BE-A06E-9788D50EBB21}"/>
    <dgm:cxn modelId="{01A1710D-A1CA-460C-8C9C-DDA37C5E4459}" srcId="{C60D9F3A-4FB3-49D7-8CDC-85744C57949C}" destId="{4342F5C2-F5FB-4326-A73E-7EC5AFEF8828}" srcOrd="3" destOrd="0" parTransId="{3ADF030D-AD62-4BF2-B8D5-BCA4817869B0}" sibTransId="{E010184C-4283-4DB1-B11B-D5A67F7B8B26}"/>
    <dgm:cxn modelId="{B0DFF9F9-F8C6-4B4D-8981-43B9A1D42856}" type="presOf" srcId="{A388141B-C0F4-43FF-9D94-18F64725AC11}" destId="{343CBF69-DE72-4C47-92A0-A769D81A29FC}" srcOrd="0" destOrd="0" presId="urn:microsoft.com/office/officeart/2005/8/layout/vList4"/>
    <dgm:cxn modelId="{1A0F206B-13F9-405E-AD89-7811AC946C2E}" type="presOf" srcId="{C60D9F3A-4FB3-49D7-8CDC-85744C57949C}" destId="{EB33EFB0-A4C9-4A75-A12A-89CFFAD79040}" srcOrd="0" destOrd="0" presId="urn:microsoft.com/office/officeart/2005/8/layout/vList4"/>
    <dgm:cxn modelId="{74855238-7DB5-43F5-A62F-801E2469330A}" type="presParOf" srcId="{EB33EFB0-A4C9-4A75-A12A-89CFFAD79040}" destId="{A4BD2A75-432F-41A4-A7AE-60A640908437}" srcOrd="0" destOrd="0" presId="urn:microsoft.com/office/officeart/2005/8/layout/vList4"/>
    <dgm:cxn modelId="{23333E29-8BF1-4F7A-B7F4-57E9520568A4}" type="presParOf" srcId="{A4BD2A75-432F-41A4-A7AE-60A640908437}" destId="{D9D1E0D1-8289-4C18-A47D-2BA617C35D43}" srcOrd="0" destOrd="0" presId="urn:microsoft.com/office/officeart/2005/8/layout/vList4"/>
    <dgm:cxn modelId="{226DA14D-2C22-47A8-9367-655933F4F90C}" type="presParOf" srcId="{A4BD2A75-432F-41A4-A7AE-60A640908437}" destId="{F31B0600-5C5C-430B-9163-030DD03244E8}" srcOrd="1" destOrd="0" presId="urn:microsoft.com/office/officeart/2005/8/layout/vList4"/>
    <dgm:cxn modelId="{99E6EC92-C6DE-412C-BCD4-DDBF30054DF6}" type="presParOf" srcId="{A4BD2A75-432F-41A4-A7AE-60A640908437}" destId="{C664CAAA-56BA-41EA-A391-AB504797D9BC}" srcOrd="2" destOrd="0" presId="urn:microsoft.com/office/officeart/2005/8/layout/vList4"/>
    <dgm:cxn modelId="{846C3727-179B-4F8B-9C9C-18F4FAD4414E}" type="presParOf" srcId="{EB33EFB0-A4C9-4A75-A12A-89CFFAD79040}" destId="{9AFC4EAA-F627-4AC9-8EE6-B67DF1FE4B70}" srcOrd="1" destOrd="0" presId="urn:microsoft.com/office/officeart/2005/8/layout/vList4"/>
    <dgm:cxn modelId="{C6D045D7-7FCC-4C7D-91FD-01E1FD2F4AD0}" type="presParOf" srcId="{EB33EFB0-A4C9-4A75-A12A-89CFFAD79040}" destId="{47C40144-0DB2-4998-9BEB-FC54C585E61C}" srcOrd="2" destOrd="0" presId="urn:microsoft.com/office/officeart/2005/8/layout/vList4"/>
    <dgm:cxn modelId="{D64BE2BF-64B9-4E69-9EC7-0F432C31A7B0}" type="presParOf" srcId="{47C40144-0DB2-4998-9BEB-FC54C585E61C}" destId="{B8CF5743-8CC7-4181-A631-9BFCD38A7FE8}" srcOrd="0" destOrd="0" presId="urn:microsoft.com/office/officeart/2005/8/layout/vList4"/>
    <dgm:cxn modelId="{824870E6-E206-4DEB-92AE-051B7D7266CF}" type="presParOf" srcId="{47C40144-0DB2-4998-9BEB-FC54C585E61C}" destId="{252C45B7-0FE0-4D18-9DCF-B6ABCA27FD37}" srcOrd="1" destOrd="0" presId="urn:microsoft.com/office/officeart/2005/8/layout/vList4"/>
    <dgm:cxn modelId="{E5327E3E-F840-4666-BE4B-CB920013541E}" type="presParOf" srcId="{47C40144-0DB2-4998-9BEB-FC54C585E61C}" destId="{9891B5A1-2FA2-4C73-BBED-DCC213B914AE}" srcOrd="2" destOrd="0" presId="urn:microsoft.com/office/officeart/2005/8/layout/vList4"/>
    <dgm:cxn modelId="{A42A528A-4120-495B-8EAC-A981CD398A12}" type="presParOf" srcId="{EB33EFB0-A4C9-4A75-A12A-89CFFAD79040}" destId="{814FB857-CAF8-48A8-A7AF-04A1D65A4491}" srcOrd="3" destOrd="0" presId="urn:microsoft.com/office/officeart/2005/8/layout/vList4"/>
    <dgm:cxn modelId="{DAB8CF06-85DF-4C08-A42C-28A6DDF3272B}" type="presParOf" srcId="{EB33EFB0-A4C9-4A75-A12A-89CFFAD79040}" destId="{BC8FF111-A82E-4820-9254-79CFCC3E006B}" srcOrd="4" destOrd="0" presId="urn:microsoft.com/office/officeart/2005/8/layout/vList4"/>
    <dgm:cxn modelId="{85D7C140-F21A-48D9-91EA-5A37BD68EC25}" type="presParOf" srcId="{BC8FF111-A82E-4820-9254-79CFCC3E006B}" destId="{88DF6291-DFB9-42EE-93E3-214C7E2EF12C}" srcOrd="0" destOrd="0" presId="urn:microsoft.com/office/officeart/2005/8/layout/vList4"/>
    <dgm:cxn modelId="{E2E3BC11-2092-47F4-A413-D2FB6505CC76}" type="presParOf" srcId="{BC8FF111-A82E-4820-9254-79CFCC3E006B}" destId="{EC502688-BF5B-48A6-A12D-40E3DFA42A77}" srcOrd="1" destOrd="0" presId="urn:microsoft.com/office/officeart/2005/8/layout/vList4"/>
    <dgm:cxn modelId="{9C31822F-BA50-4996-9F57-D2936FCCCF20}" type="presParOf" srcId="{BC8FF111-A82E-4820-9254-79CFCC3E006B}" destId="{1C2460E3-F240-470B-94D6-8AE11D1B96F1}" srcOrd="2" destOrd="0" presId="urn:microsoft.com/office/officeart/2005/8/layout/vList4"/>
    <dgm:cxn modelId="{7390FF46-7571-4EE2-A42D-2A44031F43AA}" type="presParOf" srcId="{EB33EFB0-A4C9-4A75-A12A-89CFFAD79040}" destId="{055835CC-BB8B-4A70-8A52-E37DAA3B0D51}" srcOrd="5" destOrd="0" presId="urn:microsoft.com/office/officeart/2005/8/layout/vList4"/>
    <dgm:cxn modelId="{BA6CB1D5-60B9-41CD-8C84-9EBAAC915F14}" type="presParOf" srcId="{EB33EFB0-A4C9-4A75-A12A-89CFFAD79040}" destId="{2C981088-110A-4C78-A1CB-CDBB462E01C9}" srcOrd="6" destOrd="0" presId="urn:microsoft.com/office/officeart/2005/8/layout/vList4"/>
    <dgm:cxn modelId="{2AFBECF1-9AF3-441B-B98B-4CB4B965A6A4}" type="presParOf" srcId="{2C981088-110A-4C78-A1CB-CDBB462E01C9}" destId="{EC85B823-A2CA-4232-A88B-E1315EE4EEC4}" srcOrd="0" destOrd="0" presId="urn:microsoft.com/office/officeart/2005/8/layout/vList4"/>
    <dgm:cxn modelId="{712B8B01-3491-4AA8-A090-A2F81826A4C1}" type="presParOf" srcId="{2C981088-110A-4C78-A1CB-CDBB462E01C9}" destId="{170F3239-FF75-4FE6-AC9A-945E0078FA93}" srcOrd="1" destOrd="0" presId="urn:microsoft.com/office/officeart/2005/8/layout/vList4"/>
    <dgm:cxn modelId="{5004FDAF-96C8-4AB2-8501-9D14FF9058FF}" type="presParOf" srcId="{2C981088-110A-4C78-A1CB-CDBB462E01C9}" destId="{D139F60B-E0DD-48B2-B8DD-D1D4D710401B}" srcOrd="2" destOrd="0" presId="urn:microsoft.com/office/officeart/2005/8/layout/vList4"/>
    <dgm:cxn modelId="{D41EA13A-6199-4F4B-A468-B01F21ACB00C}" type="presParOf" srcId="{EB33EFB0-A4C9-4A75-A12A-89CFFAD79040}" destId="{50BFF7DB-10ED-4ED1-9847-B2BC5A1DCCC5}" srcOrd="7" destOrd="0" presId="urn:microsoft.com/office/officeart/2005/8/layout/vList4"/>
    <dgm:cxn modelId="{A98E3680-75CE-4E5B-9D16-3347261CD2C3}" type="presParOf" srcId="{EB33EFB0-A4C9-4A75-A12A-89CFFAD79040}" destId="{A5CEF125-1D3C-41CE-8C7D-6149A3D0E5C8}" srcOrd="8" destOrd="0" presId="urn:microsoft.com/office/officeart/2005/8/layout/vList4"/>
    <dgm:cxn modelId="{0AFB80AD-76EC-4923-901A-C67A3DBDB9A4}" type="presParOf" srcId="{A5CEF125-1D3C-41CE-8C7D-6149A3D0E5C8}" destId="{E4B25543-BB65-4654-BB8D-3B4EBECCE280}" srcOrd="0" destOrd="0" presId="urn:microsoft.com/office/officeart/2005/8/layout/vList4"/>
    <dgm:cxn modelId="{931B4F61-4088-4C65-B912-EFF653307BCC}" type="presParOf" srcId="{A5CEF125-1D3C-41CE-8C7D-6149A3D0E5C8}" destId="{338BD805-49B9-4E3E-8810-B3F9498D9E50}" srcOrd="1" destOrd="0" presId="urn:microsoft.com/office/officeart/2005/8/layout/vList4"/>
    <dgm:cxn modelId="{D8EDF31D-6AAA-4521-BF20-3258823983F0}" type="presParOf" srcId="{A5CEF125-1D3C-41CE-8C7D-6149A3D0E5C8}" destId="{5EC0C73F-824A-4765-AB77-5BEC613ACA97}" srcOrd="2" destOrd="0" presId="urn:microsoft.com/office/officeart/2005/8/layout/vList4"/>
    <dgm:cxn modelId="{A9A2144D-2A1C-4D3D-8E12-AE3D2AACBB5E}" type="presParOf" srcId="{EB33EFB0-A4C9-4A75-A12A-89CFFAD79040}" destId="{FF42F531-9259-4D22-95AD-821DD9759408}" srcOrd="9" destOrd="0" presId="urn:microsoft.com/office/officeart/2005/8/layout/vList4"/>
    <dgm:cxn modelId="{41029698-0CB6-4366-A602-11474A03D210}" type="presParOf" srcId="{EB33EFB0-A4C9-4A75-A12A-89CFFAD79040}" destId="{E3AFFC3D-BF18-49EA-BC00-A1527917972A}" srcOrd="10" destOrd="0" presId="urn:microsoft.com/office/officeart/2005/8/layout/vList4"/>
    <dgm:cxn modelId="{FBB9C53E-5145-4177-A832-6AF712AF5FD3}" type="presParOf" srcId="{E3AFFC3D-BF18-49EA-BC00-A1527917972A}" destId="{343CBF69-DE72-4C47-92A0-A769D81A29FC}" srcOrd="0" destOrd="0" presId="urn:microsoft.com/office/officeart/2005/8/layout/vList4"/>
    <dgm:cxn modelId="{4B1DC9A3-BBCB-43D6-9F90-B533D94A8BD2}" type="presParOf" srcId="{E3AFFC3D-BF18-49EA-BC00-A1527917972A}" destId="{1BF99FDB-CA85-4F03-8558-A23C78095E6E}" srcOrd="1" destOrd="0" presId="urn:microsoft.com/office/officeart/2005/8/layout/vList4"/>
    <dgm:cxn modelId="{5BBE6CAF-CDAC-40E7-821B-36D6F12075C7}" type="presParOf" srcId="{E3AFFC3D-BF18-49EA-BC00-A1527917972A}" destId="{1E57CE40-A4ED-4A78-9FF7-C1C0DD60192B}" srcOrd="2" destOrd="0" presId="urn:microsoft.com/office/officeart/2005/8/layout/vList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BC54D-4180-4FC4-A048-F35D1F40732D}">
      <dsp:nvSpPr>
        <dsp:cNvPr id="0" name=""/>
        <dsp:cNvSpPr/>
      </dsp:nvSpPr>
      <dsp:spPr>
        <a:xfrm rot="16200000">
          <a:off x="2438968" y="971909"/>
          <a:ext cx="1852029" cy="11317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381000" rIns="342900" bIns="3810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000" kern="1200" dirty="0"/>
            <a:t>1</a:t>
          </a:r>
        </a:p>
      </dsp:txBody>
      <dsp:txXfrm rot="5400000">
        <a:off x="2854349" y="667047"/>
        <a:ext cx="1076527" cy="1741511"/>
      </dsp:txXfrm>
    </dsp:sp>
    <dsp:sp modelId="{E090B5DD-59B2-444F-8763-F69820AE76F1}">
      <dsp:nvSpPr>
        <dsp:cNvPr id="0" name=""/>
        <dsp:cNvSpPr/>
      </dsp:nvSpPr>
      <dsp:spPr>
        <a:xfrm rot="5400000">
          <a:off x="3601842" y="874622"/>
          <a:ext cx="1852029" cy="11317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475" tIns="412750" rIns="247650" bIns="4127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/>
            <a:t>2</a:t>
          </a:r>
        </a:p>
      </dsp:txBody>
      <dsp:txXfrm rot="-5400000">
        <a:off x="3961964" y="569760"/>
        <a:ext cx="1076527" cy="1741511"/>
      </dsp:txXfrm>
    </dsp:sp>
    <dsp:sp modelId="{BBC3F938-DF37-4511-8FE2-219417796FEC}">
      <dsp:nvSpPr>
        <dsp:cNvPr id="0" name=""/>
        <dsp:cNvSpPr/>
      </dsp:nvSpPr>
      <dsp:spPr>
        <a:xfrm>
          <a:off x="3344563" y="0"/>
          <a:ext cx="1183178" cy="11831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02ADD-8D15-4CA9-9D56-B79B79CE6D00}">
      <dsp:nvSpPr>
        <dsp:cNvPr id="0" name=""/>
        <dsp:cNvSpPr/>
      </dsp:nvSpPr>
      <dsp:spPr>
        <a:xfrm rot="10800000">
          <a:off x="3344563" y="1697621"/>
          <a:ext cx="1183178" cy="11831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5C01C-EA43-4E54-9A13-8A55497C1174}">
      <dsp:nvSpPr>
        <dsp:cNvPr id="0" name=""/>
        <dsp:cNvSpPr/>
      </dsp:nvSpPr>
      <dsp:spPr>
        <a:xfrm>
          <a:off x="-3296112" y="-507043"/>
          <a:ext cx="3930620" cy="3930620"/>
        </a:xfrm>
        <a:prstGeom prst="blockArc">
          <a:avLst>
            <a:gd name="adj1" fmla="val 18900000"/>
            <a:gd name="adj2" fmla="val 2700000"/>
            <a:gd name="adj3" fmla="val 55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B82B7-D557-40A9-8974-36D854918336}">
      <dsp:nvSpPr>
        <dsp:cNvPr id="0" name=""/>
        <dsp:cNvSpPr/>
      </dsp:nvSpPr>
      <dsp:spPr>
        <a:xfrm>
          <a:off x="278505" y="182224"/>
          <a:ext cx="4371840" cy="364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46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err="1"/>
            <a:t>Struktural</a:t>
          </a:r>
          <a:endParaRPr lang="en-ID" sz="1900" kern="1200" dirty="0"/>
        </a:p>
      </dsp:txBody>
      <dsp:txXfrm>
        <a:off x="278505" y="182224"/>
        <a:ext cx="4371840" cy="364683"/>
      </dsp:txXfrm>
    </dsp:sp>
    <dsp:sp modelId="{EA8C532B-51D2-4E67-990E-3900695227BF}">
      <dsp:nvSpPr>
        <dsp:cNvPr id="0" name=""/>
        <dsp:cNvSpPr/>
      </dsp:nvSpPr>
      <dsp:spPr>
        <a:xfrm>
          <a:off x="50578" y="136639"/>
          <a:ext cx="455854" cy="45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44E9C-2312-4EF6-B7F2-8C446E76C9F1}">
      <dsp:nvSpPr>
        <dsp:cNvPr id="0" name=""/>
        <dsp:cNvSpPr/>
      </dsp:nvSpPr>
      <dsp:spPr>
        <a:xfrm>
          <a:off x="539826" y="729074"/>
          <a:ext cx="4110518" cy="364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46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err="1"/>
            <a:t>Pelaksana</a:t>
          </a:r>
          <a:r>
            <a:rPr lang="en-ID" sz="1900" kern="1200" dirty="0"/>
            <a:t>/</a:t>
          </a:r>
          <a:r>
            <a:rPr lang="en-ID" sz="1900" kern="1200" dirty="0" err="1"/>
            <a:t>Administrasi</a:t>
          </a:r>
          <a:r>
            <a:rPr lang="en-ID" sz="1900" kern="1200" dirty="0"/>
            <a:t> </a:t>
          </a:r>
          <a:r>
            <a:rPr lang="en-ID" sz="1900" kern="1200" dirty="0" err="1"/>
            <a:t>Umum</a:t>
          </a:r>
          <a:endParaRPr lang="en-ID" sz="1900" kern="1200" dirty="0"/>
        </a:p>
      </dsp:txBody>
      <dsp:txXfrm>
        <a:off x="539826" y="729074"/>
        <a:ext cx="4110518" cy="364683"/>
      </dsp:txXfrm>
    </dsp:sp>
    <dsp:sp modelId="{4B0649F8-A240-45D0-866D-B6DD340B9BA7}">
      <dsp:nvSpPr>
        <dsp:cNvPr id="0" name=""/>
        <dsp:cNvSpPr/>
      </dsp:nvSpPr>
      <dsp:spPr>
        <a:xfrm>
          <a:off x="311899" y="683489"/>
          <a:ext cx="455854" cy="45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21FDC-9D8E-4C96-9A5B-5B3E0519F8CC}">
      <dsp:nvSpPr>
        <dsp:cNvPr id="0" name=""/>
        <dsp:cNvSpPr/>
      </dsp:nvSpPr>
      <dsp:spPr>
        <a:xfrm>
          <a:off x="620031" y="1275924"/>
          <a:ext cx="4030314" cy="364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46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/>
            <a:t>JF Guru</a:t>
          </a:r>
        </a:p>
      </dsp:txBody>
      <dsp:txXfrm>
        <a:off x="620031" y="1275924"/>
        <a:ext cx="4030314" cy="364683"/>
      </dsp:txXfrm>
    </dsp:sp>
    <dsp:sp modelId="{4E21F5F8-FDC8-46A7-B2DC-78CC75B91F06}">
      <dsp:nvSpPr>
        <dsp:cNvPr id="0" name=""/>
        <dsp:cNvSpPr/>
      </dsp:nvSpPr>
      <dsp:spPr>
        <a:xfrm>
          <a:off x="392104" y="1230339"/>
          <a:ext cx="455854" cy="45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D1BB-F72C-4DAE-8FEE-C6992855CBCC}">
      <dsp:nvSpPr>
        <dsp:cNvPr id="0" name=""/>
        <dsp:cNvSpPr/>
      </dsp:nvSpPr>
      <dsp:spPr>
        <a:xfrm>
          <a:off x="539826" y="1822774"/>
          <a:ext cx="4110518" cy="364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46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/>
            <a:t>JF </a:t>
          </a:r>
          <a:r>
            <a:rPr lang="en-ID" sz="1900" kern="1200" dirty="0" err="1"/>
            <a:t>Teknis</a:t>
          </a:r>
          <a:endParaRPr lang="en-ID" sz="1900" kern="1200" dirty="0"/>
        </a:p>
      </dsp:txBody>
      <dsp:txXfrm>
        <a:off x="539826" y="1822774"/>
        <a:ext cx="4110518" cy="364683"/>
      </dsp:txXfrm>
    </dsp:sp>
    <dsp:sp modelId="{18753E24-0D27-4D4A-ADEC-D2B305FE79B0}">
      <dsp:nvSpPr>
        <dsp:cNvPr id="0" name=""/>
        <dsp:cNvSpPr/>
      </dsp:nvSpPr>
      <dsp:spPr>
        <a:xfrm>
          <a:off x="311899" y="1777189"/>
          <a:ext cx="455854" cy="45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4B7C7-371D-4D45-805B-4C8E211C501C}">
      <dsp:nvSpPr>
        <dsp:cNvPr id="0" name=""/>
        <dsp:cNvSpPr/>
      </dsp:nvSpPr>
      <dsp:spPr>
        <a:xfrm>
          <a:off x="278505" y="2369624"/>
          <a:ext cx="4371840" cy="364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46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/>
            <a:t>JF </a:t>
          </a:r>
          <a:r>
            <a:rPr lang="en-ID" sz="1900" kern="1200" dirty="0" err="1"/>
            <a:t>Kesehatan</a:t>
          </a:r>
          <a:endParaRPr lang="en-ID" sz="1900" kern="1200" dirty="0"/>
        </a:p>
      </dsp:txBody>
      <dsp:txXfrm>
        <a:off x="278505" y="2369624"/>
        <a:ext cx="4371840" cy="364683"/>
      </dsp:txXfrm>
    </dsp:sp>
    <dsp:sp modelId="{09921277-6251-4110-8A87-89A258986B00}">
      <dsp:nvSpPr>
        <dsp:cNvPr id="0" name=""/>
        <dsp:cNvSpPr/>
      </dsp:nvSpPr>
      <dsp:spPr>
        <a:xfrm>
          <a:off x="50578" y="2324039"/>
          <a:ext cx="455854" cy="455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4C984-4264-4DA0-9D93-F19AE63734CD}">
      <dsp:nvSpPr>
        <dsp:cNvPr id="0" name=""/>
        <dsp:cNvSpPr/>
      </dsp:nvSpPr>
      <dsp:spPr>
        <a:xfrm>
          <a:off x="0" y="0"/>
          <a:ext cx="7543800" cy="11966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52AA8-9703-4CDA-A880-BE3AD17B0E8D}">
      <dsp:nvSpPr>
        <dsp:cNvPr id="0" name=""/>
        <dsp:cNvSpPr/>
      </dsp:nvSpPr>
      <dsp:spPr>
        <a:xfrm>
          <a:off x="227179" y="159549"/>
          <a:ext cx="3375924" cy="87752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7116E-625B-4BD5-8FD4-8B1A390F08C8}">
      <dsp:nvSpPr>
        <dsp:cNvPr id="0" name=""/>
        <dsp:cNvSpPr/>
      </dsp:nvSpPr>
      <dsp:spPr>
        <a:xfrm rot="10800000">
          <a:off x="227179" y="1196621"/>
          <a:ext cx="3375924" cy="14625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dirty="0" err="1"/>
            <a:t>Pegawai</a:t>
          </a:r>
          <a:r>
            <a:rPr lang="en-ID" sz="3600" kern="1200" dirty="0"/>
            <a:t> Negeri </a:t>
          </a:r>
          <a:r>
            <a:rPr lang="en-ID" sz="3600" kern="1200" dirty="0" err="1"/>
            <a:t>Sipil</a:t>
          </a:r>
          <a:endParaRPr lang="en-ID" sz="3600" kern="1200" dirty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3000" kern="1200" dirty="0"/>
        </a:p>
      </dsp:txBody>
      <dsp:txXfrm rot="10800000">
        <a:off x="272157" y="1196621"/>
        <a:ext cx="3285968" cy="1417558"/>
      </dsp:txXfrm>
    </dsp:sp>
    <dsp:sp modelId="{004777F0-2555-49A4-99C6-17696B90727D}">
      <dsp:nvSpPr>
        <dsp:cNvPr id="0" name=""/>
        <dsp:cNvSpPr/>
      </dsp:nvSpPr>
      <dsp:spPr>
        <a:xfrm>
          <a:off x="3940696" y="159549"/>
          <a:ext cx="3375924" cy="87752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20E1C-623D-4611-B1AA-AEA6EEE76CCF}">
      <dsp:nvSpPr>
        <dsp:cNvPr id="0" name=""/>
        <dsp:cNvSpPr/>
      </dsp:nvSpPr>
      <dsp:spPr>
        <a:xfrm rot="10800000">
          <a:off x="3940696" y="1196621"/>
          <a:ext cx="3375924" cy="14625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err="1"/>
            <a:t>Pegawai</a:t>
          </a:r>
          <a:r>
            <a:rPr lang="en-ID" sz="2300" kern="1200" dirty="0"/>
            <a:t> </a:t>
          </a:r>
          <a:r>
            <a:rPr lang="en-ID" sz="2300" kern="1200" dirty="0" err="1"/>
            <a:t>Pemerintah</a:t>
          </a:r>
          <a:r>
            <a:rPr lang="en-ID" sz="2300" kern="1200" dirty="0"/>
            <a:t> </a:t>
          </a:r>
          <a:r>
            <a:rPr lang="en-ID" sz="2300" kern="1200" dirty="0" err="1"/>
            <a:t>dengan</a:t>
          </a:r>
          <a:r>
            <a:rPr lang="en-ID" sz="2300" kern="1200" dirty="0"/>
            <a:t> </a:t>
          </a:r>
          <a:r>
            <a:rPr lang="en-ID" sz="2300" kern="1200" dirty="0" err="1"/>
            <a:t>Perjanjian</a:t>
          </a:r>
          <a:r>
            <a:rPr lang="en-ID" sz="2300" kern="1200" dirty="0"/>
            <a:t> </a:t>
          </a:r>
          <a:r>
            <a:rPr lang="en-ID" sz="2300" kern="1200" dirty="0" err="1"/>
            <a:t>Kerja</a:t>
          </a:r>
          <a:endParaRPr lang="en-ID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2300" kern="1200" dirty="0"/>
        </a:p>
      </dsp:txBody>
      <dsp:txXfrm rot="10800000">
        <a:off x="3985674" y="1196621"/>
        <a:ext cx="3285968" cy="1417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0F8EC-E7A1-41C3-BF90-62513B60BC26}">
      <dsp:nvSpPr>
        <dsp:cNvPr id="0" name=""/>
        <dsp:cNvSpPr/>
      </dsp:nvSpPr>
      <dsp:spPr>
        <a:xfrm>
          <a:off x="258545" y="2824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meminta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pendapat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Kementerian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Keuangan</a:t>
          </a:r>
          <a:endParaRPr lang="en-US" sz="12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885" y="24164"/>
        <a:ext cx="1177359" cy="889393"/>
      </dsp:txXfrm>
    </dsp:sp>
    <dsp:sp modelId="{45AFA0ED-D4FA-436D-9574-3BC5258EE8AD}">
      <dsp:nvSpPr>
        <dsp:cNvPr id="0" name=""/>
        <dsp:cNvSpPr/>
      </dsp:nvSpPr>
      <dsp:spPr>
        <a:xfrm>
          <a:off x="258545" y="913558"/>
          <a:ext cx="1220039" cy="3916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1</a:t>
          </a:r>
        </a:p>
      </dsp:txBody>
      <dsp:txXfrm>
        <a:off x="258545" y="913558"/>
        <a:ext cx="859182" cy="391615"/>
      </dsp:txXfrm>
    </dsp:sp>
    <dsp:sp modelId="{C9AA3D15-4640-4E2A-AF42-29F4543421F9}">
      <dsp:nvSpPr>
        <dsp:cNvPr id="0" name=""/>
        <dsp:cNvSpPr/>
      </dsp:nvSpPr>
      <dsp:spPr>
        <a:xfrm>
          <a:off x="1152241" y="975762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07AF6-F6E4-41A0-93BB-ED628595080D}">
      <dsp:nvSpPr>
        <dsp:cNvPr id="0" name=""/>
        <dsp:cNvSpPr/>
      </dsp:nvSpPr>
      <dsp:spPr>
        <a:xfrm>
          <a:off x="1685045" y="2824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64570"/>
              <a:satOff val="357"/>
              <a:lumOff val="1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Kemenkeu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memberikan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pendapat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tentang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ketersediaan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dana</a:t>
          </a:r>
        </a:p>
      </dsp:txBody>
      <dsp:txXfrm>
        <a:off x="1706385" y="24164"/>
        <a:ext cx="1177359" cy="889393"/>
      </dsp:txXfrm>
    </dsp:sp>
    <dsp:sp modelId="{09434FFD-4896-49E9-BF90-2C2B4FA71087}">
      <dsp:nvSpPr>
        <dsp:cNvPr id="0" name=""/>
        <dsp:cNvSpPr/>
      </dsp:nvSpPr>
      <dsp:spPr>
        <a:xfrm>
          <a:off x="1685045" y="913558"/>
          <a:ext cx="1220039" cy="391615"/>
        </a:xfrm>
        <a:prstGeom prst="rect">
          <a:avLst/>
        </a:prstGeom>
        <a:solidFill>
          <a:schemeClr val="accent2">
            <a:hueOff val="964570"/>
            <a:satOff val="357"/>
            <a:lumOff val="1092"/>
            <a:alphaOff val="0"/>
          </a:schemeClr>
        </a:solidFill>
        <a:ln w="25400" cap="flat" cmpd="sng" algn="ctr">
          <a:solidFill>
            <a:schemeClr val="accent2">
              <a:hueOff val="964570"/>
              <a:satOff val="357"/>
              <a:lumOff val="1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2</a:t>
          </a:r>
        </a:p>
      </dsp:txBody>
      <dsp:txXfrm>
        <a:off x="1685045" y="913558"/>
        <a:ext cx="859182" cy="391615"/>
      </dsp:txXfrm>
    </dsp:sp>
    <dsp:sp modelId="{B57B6762-6AAF-416B-B1B1-4523B1379C7D}">
      <dsp:nvSpPr>
        <dsp:cNvPr id="0" name=""/>
        <dsp:cNvSpPr/>
      </dsp:nvSpPr>
      <dsp:spPr>
        <a:xfrm>
          <a:off x="2578741" y="975762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941953"/>
            <a:satOff val="1253"/>
            <a:lumOff val="22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41953"/>
              <a:satOff val="1253"/>
              <a:lumOff val="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DAB06-11CA-4241-A7A1-A1C945F9C3DD}">
      <dsp:nvSpPr>
        <dsp:cNvPr id="0" name=""/>
        <dsp:cNvSpPr/>
      </dsp:nvSpPr>
      <dsp:spPr>
        <a:xfrm>
          <a:off x="3111545" y="2824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29140"/>
              <a:satOff val="715"/>
              <a:lumOff val="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meminta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pertimbangan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teknis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Kepala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BKN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tentang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kebutuhan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PNS Nasional</a:t>
          </a:r>
        </a:p>
      </dsp:txBody>
      <dsp:txXfrm>
        <a:off x="3132885" y="24164"/>
        <a:ext cx="1177359" cy="889393"/>
      </dsp:txXfrm>
    </dsp:sp>
    <dsp:sp modelId="{404FB830-A569-4D0D-A97F-DD346E2B9D55}">
      <dsp:nvSpPr>
        <dsp:cNvPr id="0" name=""/>
        <dsp:cNvSpPr/>
      </dsp:nvSpPr>
      <dsp:spPr>
        <a:xfrm>
          <a:off x="3111545" y="913558"/>
          <a:ext cx="1220039" cy="391615"/>
        </a:xfrm>
        <a:prstGeom prst="rect">
          <a:avLst/>
        </a:prstGeom>
        <a:solidFill>
          <a:schemeClr val="accent2">
            <a:hueOff val="1929140"/>
            <a:satOff val="715"/>
            <a:lumOff val="2185"/>
            <a:alphaOff val="0"/>
          </a:schemeClr>
        </a:solidFill>
        <a:ln w="25400" cap="flat" cmpd="sng" algn="ctr">
          <a:solidFill>
            <a:schemeClr val="accent2">
              <a:hueOff val="1929140"/>
              <a:satOff val="715"/>
              <a:lumOff val="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3</a:t>
          </a:r>
        </a:p>
      </dsp:txBody>
      <dsp:txXfrm>
        <a:off x="3111545" y="913558"/>
        <a:ext cx="859182" cy="391615"/>
      </dsp:txXfrm>
    </dsp:sp>
    <dsp:sp modelId="{4FC131DC-EC60-4475-9DBF-FD7FB1AA87AD}">
      <dsp:nvSpPr>
        <dsp:cNvPr id="0" name=""/>
        <dsp:cNvSpPr/>
      </dsp:nvSpPr>
      <dsp:spPr>
        <a:xfrm>
          <a:off x="4005240" y="975762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1883906"/>
            <a:satOff val="2507"/>
            <a:lumOff val="44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883906"/>
              <a:satOff val="2507"/>
              <a:lumOff val="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C4B7B-8AF9-4450-8EB6-2B5F4D5477F5}">
      <dsp:nvSpPr>
        <dsp:cNvPr id="0" name=""/>
        <dsp:cNvSpPr/>
      </dsp:nvSpPr>
      <dsp:spPr>
        <a:xfrm>
          <a:off x="4538044" y="2824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93710"/>
              <a:satOff val="1072"/>
              <a:lumOff val="3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Kepala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BKN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memberikan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pertimbangan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teknis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kebutuhan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PNS Nasional</a:t>
          </a:r>
        </a:p>
      </dsp:txBody>
      <dsp:txXfrm>
        <a:off x="4559384" y="24164"/>
        <a:ext cx="1177359" cy="889393"/>
      </dsp:txXfrm>
    </dsp:sp>
    <dsp:sp modelId="{78E87B75-5403-4D1A-ACE0-2D367EB92BD1}">
      <dsp:nvSpPr>
        <dsp:cNvPr id="0" name=""/>
        <dsp:cNvSpPr/>
      </dsp:nvSpPr>
      <dsp:spPr>
        <a:xfrm>
          <a:off x="4538044" y="913558"/>
          <a:ext cx="1220039" cy="391615"/>
        </a:xfrm>
        <a:prstGeom prst="rect">
          <a:avLst/>
        </a:prstGeom>
        <a:solidFill>
          <a:schemeClr val="accent2">
            <a:hueOff val="2893710"/>
            <a:satOff val="1072"/>
            <a:lumOff val="3277"/>
            <a:alphaOff val="0"/>
          </a:schemeClr>
        </a:solidFill>
        <a:ln w="25400" cap="flat" cmpd="sng" algn="ctr">
          <a:solidFill>
            <a:schemeClr val="accent2">
              <a:hueOff val="2893710"/>
              <a:satOff val="1072"/>
              <a:lumOff val="3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4</a:t>
          </a:r>
        </a:p>
      </dsp:txBody>
      <dsp:txXfrm>
        <a:off x="4538044" y="913558"/>
        <a:ext cx="859182" cy="391615"/>
      </dsp:txXfrm>
    </dsp:sp>
    <dsp:sp modelId="{62491E71-AA29-418D-86F8-0079370CBC3B}">
      <dsp:nvSpPr>
        <dsp:cNvPr id="0" name=""/>
        <dsp:cNvSpPr/>
      </dsp:nvSpPr>
      <dsp:spPr>
        <a:xfrm>
          <a:off x="5431740" y="975762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2825858"/>
            <a:satOff val="3760"/>
            <a:lumOff val="6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825858"/>
              <a:satOff val="3760"/>
              <a:lumOff val="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0065F-1BE5-4655-A4CD-903181B542E3}">
      <dsp:nvSpPr>
        <dsp:cNvPr id="0" name=""/>
        <dsp:cNvSpPr/>
      </dsp:nvSpPr>
      <dsp:spPr>
        <a:xfrm>
          <a:off x="5964544" y="2824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858280"/>
              <a:satOff val="1429"/>
              <a:lumOff val="4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menetapkan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tambahan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alokasi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Nasional</a:t>
          </a:r>
        </a:p>
      </dsp:txBody>
      <dsp:txXfrm>
        <a:off x="5985884" y="24164"/>
        <a:ext cx="1177359" cy="889393"/>
      </dsp:txXfrm>
    </dsp:sp>
    <dsp:sp modelId="{08CD0CCF-16A7-4991-8D74-D28B1BE6C3F3}">
      <dsp:nvSpPr>
        <dsp:cNvPr id="0" name=""/>
        <dsp:cNvSpPr/>
      </dsp:nvSpPr>
      <dsp:spPr>
        <a:xfrm>
          <a:off x="5964544" y="913558"/>
          <a:ext cx="1220039" cy="391615"/>
        </a:xfrm>
        <a:prstGeom prst="rect">
          <a:avLst/>
        </a:prstGeom>
        <a:solidFill>
          <a:schemeClr val="accent2">
            <a:hueOff val="3858280"/>
            <a:satOff val="1429"/>
            <a:lumOff val="4369"/>
            <a:alphaOff val="0"/>
          </a:schemeClr>
        </a:solidFill>
        <a:ln w="25400" cap="flat" cmpd="sng" algn="ctr">
          <a:solidFill>
            <a:schemeClr val="accent2">
              <a:hueOff val="3858280"/>
              <a:satOff val="1429"/>
              <a:lumOff val="4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5</a:t>
          </a:r>
        </a:p>
      </dsp:txBody>
      <dsp:txXfrm>
        <a:off x="5964544" y="913558"/>
        <a:ext cx="859182" cy="391615"/>
      </dsp:txXfrm>
    </dsp:sp>
    <dsp:sp modelId="{B4C6902C-FCC9-40D8-B09E-FBE19DD293AC}">
      <dsp:nvSpPr>
        <dsp:cNvPr id="0" name=""/>
        <dsp:cNvSpPr/>
      </dsp:nvSpPr>
      <dsp:spPr>
        <a:xfrm>
          <a:off x="6858240" y="975762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3767811"/>
            <a:satOff val="5014"/>
            <a:lumOff val="89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7811"/>
              <a:satOff val="5014"/>
              <a:lumOff val="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4D6A6-B41B-4A6D-9ABC-2AB5632AEC68}">
      <dsp:nvSpPr>
        <dsp:cNvPr id="0" name=""/>
        <dsp:cNvSpPr/>
      </dsp:nvSpPr>
      <dsp:spPr>
        <a:xfrm>
          <a:off x="1685045" y="1614267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822850"/>
              <a:satOff val="1786"/>
              <a:lumOff val="54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Usul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tambahan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alokasi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dari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Instansi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Kemenpan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kern="1200" baseline="0" dirty="0" err="1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dan</a:t>
          </a:r>
          <a:r>
            <a:rPr lang="en-US" sz="1200" kern="1200" baseline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BKN</a:t>
          </a:r>
        </a:p>
      </dsp:txBody>
      <dsp:txXfrm>
        <a:off x="1706385" y="1635607"/>
        <a:ext cx="1177359" cy="889393"/>
      </dsp:txXfrm>
    </dsp:sp>
    <dsp:sp modelId="{DBEA8C73-E9E4-4647-AD18-D70D12B7C9B1}">
      <dsp:nvSpPr>
        <dsp:cNvPr id="0" name=""/>
        <dsp:cNvSpPr/>
      </dsp:nvSpPr>
      <dsp:spPr>
        <a:xfrm>
          <a:off x="1685045" y="2525001"/>
          <a:ext cx="1220039" cy="391615"/>
        </a:xfrm>
        <a:prstGeom prst="rect">
          <a:avLst/>
        </a:prstGeom>
        <a:solidFill>
          <a:schemeClr val="accent2">
            <a:hueOff val="4822850"/>
            <a:satOff val="1786"/>
            <a:lumOff val="5461"/>
            <a:alphaOff val="0"/>
          </a:schemeClr>
        </a:solidFill>
        <a:ln w="25400" cap="flat" cmpd="sng" algn="ctr">
          <a:solidFill>
            <a:schemeClr val="accent2">
              <a:hueOff val="4822850"/>
              <a:satOff val="1786"/>
              <a:lumOff val="54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6</a:t>
          </a:r>
        </a:p>
      </dsp:txBody>
      <dsp:txXfrm>
        <a:off x="1685045" y="2525001"/>
        <a:ext cx="859182" cy="391615"/>
      </dsp:txXfrm>
    </dsp:sp>
    <dsp:sp modelId="{268C7E24-9EC1-4BA4-8B65-6DB0674B7E5F}">
      <dsp:nvSpPr>
        <dsp:cNvPr id="0" name=""/>
        <dsp:cNvSpPr/>
      </dsp:nvSpPr>
      <dsp:spPr>
        <a:xfrm>
          <a:off x="2578741" y="2587205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4709764"/>
            <a:satOff val="6267"/>
            <a:lumOff val="112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709764"/>
              <a:satOff val="6267"/>
              <a:lumOff val="1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34B9D-D42F-48C7-8E84-97BB4E9B8FEE}">
      <dsp:nvSpPr>
        <dsp:cNvPr id="0" name=""/>
        <dsp:cNvSpPr/>
      </dsp:nvSpPr>
      <dsp:spPr>
        <a:xfrm>
          <a:off x="3111545" y="1614267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787420"/>
              <a:satOff val="2144"/>
              <a:lumOff val="6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BKN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memberikan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pertimbangan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teknis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untuk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K/L/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Pemda</a:t>
          </a:r>
          <a:endParaRPr lang="en-US" sz="1200" kern="1200" baseline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32885" y="1635607"/>
        <a:ext cx="1177359" cy="889393"/>
      </dsp:txXfrm>
    </dsp:sp>
    <dsp:sp modelId="{984B6019-95A4-4BC0-A0D6-AF1B443D8C98}">
      <dsp:nvSpPr>
        <dsp:cNvPr id="0" name=""/>
        <dsp:cNvSpPr/>
      </dsp:nvSpPr>
      <dsp:spPr>
        <a:xfrm>
          <a:off x="3111545" y="2525001"/>
          <a:ext cx="1220039" cy="391615"/>
        </a:xfrm>
        <a:prstGeom prst="rect">
          <a:avLst/>
        </a:prstGeom>
        <a:solidFill>
          <a:schemeClr val="accent2">
            <a:hueOff val="5787420"/>
            <a:satOff val="2144"/>
            <a:lumOff val="6554"/>
            <a:alphaOff val="0"/>
          </a:schemeClr>
        </a:solidFill>
        <a:ln w="25400" cap="flat" cmpd="sng" algn="ctr">
          <a:solidFill>
            <a:schemeClr val="accent2">
              <a:hueOff val="5787420"/>
              <a:satOff val="2144"/>
              <a:lumOff val="6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7</a:t>
          </a:r>
        </a:p>
      </dsp:txBody>
      <dsp:txXfrm>
        <a:off x="3111545" y="2525001"/>
        <a:ext cx="859182" cy="391615"/>
      </dsp:txXfrm>
    </dsp:sp>
    <dsp:sp modelId="{FC4DF556-96AF-4E9D-95C9-567AD7747010}">
      <dsp:nvSpPr>
        <dsp:cNvPr id="0" name=""/>
        <dsp:cNvSpPr/>
      </dsp:nvSpPr>
      <dsp:spPr>
        <a:xfrm>
          <a:off x="4005240" y="2587205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5651716"/>
            <a:satOff val="7521"/>
            <a:lumOff val="134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651716"/>
              <a:satOff val="7521"/>
              <a:lumOff val="1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0779E-689B-485C-9B45-A53427A6EC5E}">
      <dsp:nvSpPr>
        <dsp:cNvPr id="0" name=""/>
        <dsp:cNvSpPr/>
      </dsp:nvSpPr>
      <dsp:spPr>
        <a:xfrm>
          <a:off x="4538044" y="1614267"/>
          <a:ext cx="1220039" cy="9107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Menpan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RB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menetapkan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Formasi</a:t>
          </a:r>
          <a:r>
            <a:rPr lang="en-US" sz="1200" kern="1200" baseline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K/L/</a:t>
          </a:r>
          <a:r>
            <a:rPr lang="en-US" sz="1200" kern="1200" baseline="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Pemda</a:t>
          </a:r>
          <a:endParaRPr lang="en-US" sz="12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559384" y="1635607"/>
        <a:ext cx="1177359" cy="889393"/>
      </dsp:txXfrm>
    </dsp:sp>
    <dsp:sp modelId="{8E0338E5-FAE9-4936-A17E-1B4389EED491}">
      <dsp:nvSpPr>
        <dsp:cNvPr id="0" name=""/>
        <dsp:cNvSpPr/>
      </dsp:nvSpPr>
      <dsp:spPr>
        <a:xfrm>
          <a:off x="4538044" y="2525001"/>
          <a:ext cx="1220039" cy="391615"/>
        </a:xfrm>
        <a:prstGeom prst="rect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2540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8</a:t>
          </a:r>
        </a:p>
      </dsp:txBody>
      <dsp:txXfrm>
        <a:off x="4538044" y="2525001"/>
        <a:ext cx="859182" cy="391615"/>
      </dsp:txXfrm>
    </dsp:sp>
    <dsp:sp modelId="{050FD6D3-A46A-4A5A-B663-0D708004638A}">
      <dsp:nvSpPr>
        <dsp:cNvPr id="0" name=""/>
        <dsp:cNvSpPr/>
      </dsp:nvSpPr>
      <dsp:spPr>
        <a:xfrm>
          <a:off x="5431740" y="2587205"/>
          <a:ext cx="427013" cy="427013"/>
        </a:xfrm>
        <a:prstGeom prst="ellipse">
          <a:avLst/>
        </a:prstGeom>
        <a:solidFill>
          <a:schemeClr val="accent2">
            <a:tint val="40000"/>
            <a:alpha val="90000"/>
            <a:hueOff val="6593669"/>
            <a:satOff val="8774"/>
            <a:lumOff val="15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593669"/>
              <a:satOff val="8774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E0D1-8289-4C18-A47D-2BA617C35D43}">
      <dsp:nvSpPr>
        <dsp:cNvPr id="0" name=""/>
        <dsp:cNvSpPr/>
      </dsp:nvSpPr>
      <dsp:spPr>
        <a:xfrm>
          <a:off x="0" y="0"/>
          <a:ext cx="7224464" cy="73097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Susunan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Organisasi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Tata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Laksana</a:t>
          </a:r>
          <a:endParaRPr lang="id-ID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517990" y="0"/>
        <a:ext cx="5706473" cy="730979"/>
      </dsp:txXfrm>
    </dsp:sp>
    <dsp:sp modelId="{F31B0600-5C5C-430B-9163-030DD03244E8}">
      <dsp:nvSpPr>
        <dsp:cNvPr id="0" name=""/>
        <dsp:cNvSpPr/>
      </dsp:nvSpPr>
      <dsp:spPr>
        <a:xfrm>
          <a:off x="73097" y="73097"/>
          <a:ext cx="1444892" cy="5847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F5743-8CC7-4181-A631-9BFCD38A7FE8}">
      <dsp:nvSpPr>
        <dsp:cNvPr id="0" name=""/>
        <dsp:cNvSpPr/>
      </dsp:nvSpPr>
      <dsp:spPr>
        <a:xfrm>
          <a:off x="0" y="804077"/>
          <a:ext cx="7224464" cy="73097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Jenis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Sifat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urusan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pemerintahan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yang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menjadi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tanggung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jawabnya</a:t>
          </a:r>
          <a:endParaRPr lang="id-ID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517990" y="804077"/>
        <a:ext cx="5706473" cy="730979"/>
      </dsp:txXfrm>
    </dsp:sp>
    <dsp:sp modelId="{252C45B7-0FE0-4D18-9DCF-B6ABCA27FD37}">
      <dsp:nvSpPr>
        <dsp:cNvPr id="0" name=""/>
        <dsp:cNvSpPr/>
      </dsp:nvSpPr>
      <dsp:spPr>
        <a:xfrm>
          <a:off x="73097" y="877175"/>
          <a:ext cx="1444892" cy="5847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F6291-DFB9-42EE-93E3-214C7E2EF12C}">
      <dsp:nvSpPr>
        <dsp:cNvPr id="0" name=""/>
        <dsp:cNvSpPr/>
      </dsp:nvSpPr>
      <dsp:spPr>
        <a:xfrm>
          <a:off x="0" y="1608155"/>
          <a:ext cx="7224464" cy="73097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</a:t>
          </a:r>
          <a:r>
            <a:rPr lang="id-ID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ml 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komposisi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PNS yang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tersedia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untuk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setiap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jenjang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endParaRPr lang="id-ID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517990" y="1608155"/>
        <a:ext cx="5706473" cy="730979"/>
      </dsp:txXfrm>
    </dsp:sp>
    <dsp:sp modelId="{EC502688-BF5B-48A6-A12D-40E3DFA42A77}">
      <dsp:nvSpPr>
        <dsp:cNvPr id="0" name=""/>
        <dsp:cNvSpPr/>
      </dsp:nvSpPr>
      <dsp:spPr>
        <a:xfrm>
          <a:off x="73097" y="1681253"/>
          <a:ext cx="1444892" cy="5847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5B823-A2CA-4232-A88B-E1315EE4EEC4}">
      <dsp:nvSpPr>
        <dsp:cNvPr id="0" name=""/>
        <dsp:cNvSpPr/>
      </dsp:nvSpPr>
      <dsp:spPr>
        <a:xfrm>
          <a:off x="0" y="2412232"/>
          <a:ext cx="7224464" cy="73097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</a:t>
          </a:r>
          <a:r>
            <a:rPr lang="id-ID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ml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PNS yang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akan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memasuki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B</a:t>
          </a:r>
          <a:r>
            <a:rPr lang="id-ID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UP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/MD/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Pindah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Instansi</a:t>
          </a:r>
          <a:endParaRPr lang="id-ID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517990" y="2412232"/>
        <a:ext cx="5706473" cy="730979"/>
      </dsp:txXfrm>
    </dsp:sp>
    <dsp:sp modelId="{170F3239-FF75-4FE6-AC9A-945E0078FA93}">
      <dsp:nvSpPr>
        <dsp:cNvPr id="0" name=""/>
        <dsp:cNvSpPr/>
      </dsp:nvSpPr>
      <dsp:spPr>
        <a:xfrm>
          <a:off x="73097" y="2485330"/>
          <a:ext cx="1444892" cy="5847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25543-BB65-4654-BB8D-3B4EBECCE280}">
      <dsp:nvSpPr>
        <dsp:cNvPr id="0" name=""/>
        <dsp:cNvSpPr/>
      </dsp:nvSpPr>
      <dsp:spPr>
        <a:xfrm>
          <a:off x="0" y="3216310"/>
          <a:ext cx="7224464" cy="73097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Rasio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j</a:t>
          </a:r>
          <a:r>
            <a:rPr lang="id-ID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ml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antara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PNS yang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menduduki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administrator,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pengawas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,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Jabatan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pelaksana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,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JF;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endParaRPr lang="id-ID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517990" y="3216310"/>
        <a:ext cx="5706473" cy="730979"/>
      </dsp:txXfrm>
    </dsp:sp>
    <dsp:sp modelId="{338BD805-49B9-4E3E-8810-B3F9498D9E50}">
      <dsp:nvSpPr>
        <dsp:cNvPr id="0" name=""/>
        <dsp:cNvSpPr/>
      </dsp:nvSpPr>
      <dsp:spPr>
        <a:xfrm>
          <a:off x="73097" y="3289408"/>
          <a:ext cx="1444892" cy="5847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CBF69-DE72-4C47-92A0-A769D81A29FC}">
      <dsp:nvSpPr>
        <dsp:cNvPr id="0" name=""/>
        <dsp:cNvSpPr/>
      </dsp:nvSpPr>
      <dsp:spPr>
        <a:xfrm>
          <a:off x="0" y="4020388"/>
          <a:ext cx="7224464" cy="73097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Rasio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antara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anggaran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belanja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pegawai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dengan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anggaran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belanja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secara</a:t>
          </a: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keseluruhan</a:t>
          </a:r>
          <a:endParaRPr lang="id-ID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517990" y="4020388"/>
        <a:ext cx="5706473" cy="730979"/>
      </dsp:txXfrm>
    </dsp:sp>
    <dsp:sp modelId="{1BF99FDB-CA85-4F03-8558-A23C78095E6E}">
      <dsp:nvSpPr>
        <dsp:cNvPr id="0" name=""/>
        <dsp:cNvSpPr/>
      </dsp:nvSpPr>
      <dsp:spPr>
        <a:xfrm>
          <a:off x="73097" y="4093486"/>
          <a:ext cx="1444892" cy="5847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AB9CA74-5FFF-4F31-9218-D84699DA9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88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6C0571-4686-4A98-A371-B550CE0256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88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C775497B-5923-48F9-A63C-C43DBB7427D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FE3CF4-27EF-407D-A9CB-75131C4B1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726"/>
            <a:ext cx="2946400" cy="498088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3AB2C6-57C8-44E1-8301-0499742DAD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726"/>
            <a:ext cx="2946400" cy="498088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AC63B480-6E28-4EB6-9ABB-84032119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0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552D926C-F3DD-7942-A267-037E0E5EA974}" type="datetimeFigureOut"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019" tIns="45510" rIns="91019" bIns="455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6490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6490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463D14A0-71DC-2346-8BCA-3A32A95200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/>
              <a:t>DALAM BENTUK SELINGAN =&gt; AKTIFITAS DAN QUICK WINS BKN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268F0-AA25-46EF-9A67-B706CF1876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Analisis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manajemen</a:t>
            </a:r>
            <a:r>
              <a:rPr lang="en-US" baseline="0" dirty="0" smtClean="0"/>
              <a:t> PNS,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landasan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dasar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obyektif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Organisasi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standar-standar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Pegawai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melaksanakan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pekerjaannya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segala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berkaitan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pelaksanaan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Contoh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Standar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Operasi</a:t>
            </a:r>
            <a:r>
              <a:rPr lang="en-US" baseline="0" dirty="0" smtClean="0"/>
              <a:t> (SOP), </a:t>
            </a:r>
            <a:r>
              <a:rPr lang="en-US" baseline="0" dirty="0" err="1" smtClean="0"/>
              <a:t>Struktur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Tata </a:t>
            </a:r>
            <a:r>
              <a:rPr lang="en-US" baseline="0" dirty="0" err="1" smtClean="0"/>
              <a:t>Kerja</a:t>
            </a:r>
            <a:r>
              <a:rPr lang="en-US" baseline="0" dirty="0" smtClean="0"/>
              <a:t> (SOTK) yang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tupoksi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Pelaksanaan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sehari-hari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observasi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wawancara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pemangku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deskripsi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uraian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dianalisis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Uraian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inilah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nantinya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dianalisis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informasi-informasi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ECBF-599F-4954-91D0-56AB6BD4B2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/>
              <a:t>DALAM BENTUK SELINGAN =&gt; AKTIFITAS DAN QUICK WINS BKN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268F0-AA25-46EF-9A67-B706CF1876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3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D755E-0328-4327-95F5-F501AAE847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532" indent="-2844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742" indent="-2275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2839" indent="-2275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7936" indent="-22754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3033" indent="-227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8130" indent="-227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3227" indent="-227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8323" indent="-227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112FDD-756A-49A1-ACE5-51668125B55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/>
              <a:t>DALAM BENTUK SELINGAN =&gt; AKTIFITAS DAN QUICK WINS BKN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268F0-AA25-46EF-9A67-B706CF1876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64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hs indo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hs indo is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B27C358-ECF6-DB44-A780-5AC482D6CED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9" name="Picture 8" descr="bulet biru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1" name="Oval 10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" y="0"/>
            <a:ext cx="9143244" cy="6857433"/>
          </a:xfrm>
          <a:prstGeom prst="rect">
            <a:avLst/>
          </a:prstGeom>
        </p:spPr>
      </p:pic>
      <p:pic>
        <p:nvPicPr>
          <p:cNvPr id="9" name="Picture 8" descr="bulet merah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1" name="Oval 10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pic>
        <p:nvPicPr>
          <p:cNvPr id="8" name="Picture 7" descr="bulet ungu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0" name="Oval 9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hs indo sub judu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pic>
        <p:nvPicPr>
          <p:cNvPr id="8" name="Picture 7" descr="bulet orange.png"/>
          <p:cNvPicPr>
            <a:picLocks noChangeAspect="1"/>
          </p:cNvPicPr>
          <p:nvPr userDrawn="1"/>
        </p:nvPicPr>
        <p:blipFill>
          <a:blip r:embed="rId3"/>
          <a:srcRect l="7496" t="34443" r="65835" b="29998"/>
          <a:stretch>
            <a:fillRect/>
          </a:stretch>
        </p:blipFill>
        <p:spPr>
          <a:xfrm>
            <a:off x="685800" y="2362200"/>
            <a:ext cx="2438400" cy="24384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3276600" y="3200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sp>
        <p:nvSpPr>
          <p:cNvPr id="10" name="Oval 9"/>
          <p:cNvSpPr/>
          <p:nvPr userDrawn="1"/>
        </p:nvSpPr>
        <p:spPr>
          <a:xfrm>
            <a:off x="1295400" y="5029200"/>
            <a:ext cx="1143000" cy="228600"/>
          </a:xfrm>
          <a:prstGeom prst="ellipse">
            <a:avLst/>
          </a:prstGeom>
          <a:solidFill>
            <a:schemeClr val="bg1">
              <a:lumMod val="75000"/>
              <a:alpha val="13000"/>
            </a:schemeClr>
          </a:solidFill>
          <a:ln>
            <a:noFill/>
          </a:ln>
          <a:effectLst>
            <a:outerShdw blurRad="301625" dir="5400000" sx="138000" sy="138000" algn="tl" rotWithShape="0">
              <a:srgbClr val="000000">
                <a:alpha val="8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 userDrawn="1">
            <p:ph type="title"/>
          </p:nvPr>
        </p:nvSpPr>
        <p:spPr>
          <a:xfrm>
            <a:off x="1943100" y="2438400"/>
            <a:ext cx="5257800" cy="850900"/>
          </a:xfrm>
        </p:spPr>
        <p:txBody>
          <a:bodyPr>
            <a:normAutofit/>
          </a:bodyPr>
          <a:lstStyle/>
          <a:p>
            <a:endParaRPr lang="en-US" sz="2800"/>
          </a:p>
        </p:txBody>
      </p:sp>
      <p:pic>
        <p:nvPicPr>
          <p:cNvPr id="7" name="Picture 6" descr="bhs indo terima kasih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87D69-DEA2-4AA3-A656-6E2E54D51EBE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21CE-0638-46AE-9865-08B507D4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8EA8B9A-5B31-154B-B187-606913223D3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14400" y="5181600"/>
            <a:ext cx="7215188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PUSAT PERENCANAAN KEPEGAWAIAN DAN FORMASI</a:t>
            </a:r>
            <a:endParaRPr lang="id-ID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BADAN KEPEGAWAIAN NEGARA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72" y="1844824"/>
            <a:ext cx="876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PENYUSUNAN</a:t>
            </a:r>
            <a:r>
              <a:rPr lang="id-ID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KEBUTUHAN</a:t>
            </a:r>
            <a:endParaRPr lang="en-US" sz="24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>
              <a:defRPr/>
            </a:pP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APARATUR SIPIL NEGARA </a:t>
            </a:r>
            <a:endParaRPr lang="id-ID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35844" name="Picture 7" descr="Garuda-Wa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120650"/>
            <a:ext cx="1143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62013" y="1295400"/>
            <a:ext cx="7215187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anose="020B0502040204020203" pitchFamily="34" charset="0"/>
                <a:cs typeface="Segoe UI" panose="020B0502040204020203" pitchFamily="34" charset="0"/>
              </a:rPr>
              <a:t>BADAN KEPEGAWAIAN NEGARA</a:t>
            </a:r>
          </a:p>
        </p:txBody>
      </p:sp>
    </p:spTree>
    <p:extLst>
      <p:ext uri="{BB962C8B-B14F-4D97-AF65-F5344CB8AC3E}">
        <p14:creationId xmlns:p14="http://schemas.microsoft.com/office/powerpoint/2010/main" val="399695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7" name="Oval 69"/>
          <p:cNvSpPr>
            <a:spLocks noChangeArrowheads="1"/>
          </p:cNvSpPr>
          <p:nvPr/>
        </p:nvSpPr>
        <p:spPr bwMode="gray">
          <a:xfrm>
            <a:off x="2843808" y="2551113"/>
            <a:ext cx="2808139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id-ID">
              <a:latin typeface="Arial" charset="0"/>
              <a:cs typeface="Arial" charset="0"/>
            </a:endParaRPr>
          </a:p>
        </p:txBody>
      </p:sp>
      <p:sp>
        <p:nvSpPr>
          <p:cNvPr id="44045" name="Text Box 78"/>
          <p:cNvSpPr txBox="1">
            <a:spLocks noChangeArrowheads="1"/>
          </p:cNvSpPr>
          <p:nvPr/>
        </p:nvSpPr>
        <p:spPr bwMode="gray">
          <a:xfrm>
            <a:off x="3398179" y="3114675"/>
            <a:ext cx="1909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d-ID" sz="4400" dirty="0">
                <a:solidFill>
                  <a:srgbClr val="000000"/>
                </a:solidFill>
              </a:rPr>
              <a:t>Prinsip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8207" name="Text Box 79"/>
          <p:cNvSpPr txBox="1">
            <a:spLocks noChangeArrowheads="1"/>
          </p:cNvSpPr>
          <p:nvPr/>
        </p:nvSpPr>
        <p:spPr bwMode="auto">
          <a:xfrm>
            <a:off x="4583444" y="1311151"/>
            <a:ext cx="458151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Mengikuti Siklus Anggaran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323850" y="1748552"/>
            <a:ext cx="2835275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 eaLnBrk="0" hangingPunct="0">
              <a:buFont typeface="+mj-lt"/>
              <a:buAutoNum type="arabicPeriod" startAt="5"/>
              <a:defRPr/>
            </a:pP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Menggunakan aplikasi yg bersifat elektronik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4846962" y="4865966"/>
            <a:ext cx="3757486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eaLnBrk="0" hangingPunct="0">
              <a:buFont typeface="+mj-lt"/>
              <a:buAutoNum type="arabicPeriod" startAt="3"/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Berdasarkan ANJAB dan ABK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5652120" y="1727934"/>
            <a:ext cx="3155949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Usulan Maksimum disampaikan akhir Maret Th sebelumnya: atau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April bila ada perubahan anggaran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17143" y="3836312"/>
            <a:ext cx="25765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 eaLnBrk="0" hangingPunct="0">
              <a:buFont typeface="+mj-lt"/>
              <a:buAutoNum type="arabicPeriod" startAt="4"/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Jumlah dan jenis JA, JF, dan JPT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0" y="530702"/>
            <a:ext cx="9144000" cy="59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d-I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Penyusunan Kebutuhan PNS</a:t>
            </a:r>
          </a:p>
          <a:p>
            <a:pPr>
              <a:defRPr/>
            </a:pPr>
            <a:r>
              <a:rPr lang="id-ID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(Psl 4-11 PP 11/2017)</a:t>
            </a:r>
            <a:r>
              <a:rPr lang="id-I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d-I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390900" y="6381750"/>
            <a:ext cx="24050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5111056" y="3737906"/>
            <a:ext cx="4392488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eaLnBrk="0" hangingPunct="0">
              <a:buFont typeface="+mj-lt"/>
              <a:buAutoNum type="arabicPeriod" startAt="2"/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Berdasarkan Prioritas Pembangunan Nasional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55776" y="1700808"/>
            <a:ext cx="34290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94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85135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737535" y="6072208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889935" y="6072206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071803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820229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4173114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000496" y="607220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5230573" y="5786454"/>
            <a:ext cx="198683" cy="556455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5583457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5936341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6289225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5402643" y="6000768"/>
            <a:ext cx="240927" cy="33926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52"/>
          <p:cNvGrpSpPr/>
          <p:nvPr/>
        </p:nvGrpSpPr>
        <p:grpSpPr>
          <a:xfrm>
            <a:off x="5755527" y="6054278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4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6461295" y="605427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6143636" y="6072206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64"/>
          <p:cNvGrpSpPr/>
          <p:nvPr/>
        </p:nvGrpSpPr>
        <p:grpSpPr>
          <a:xfrm>
            <a:off x="3286117" y="5929330"/>
            <a:ext cx="142875" cy="428908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3473536" y="5500702"/>
            <a:ext cx="312646" cy="857254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70"/>
          <p:cNvGrpSpPr/>
          <p:nvPr/>
        </p:nvGrpSpPr>
        <p:grpSpPr>
          <a:xfrm>
            <a:off x="3643306" y="6072206"/>
            <a:ext cx="142875" cy="285750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5072066" y="6072206"/>
            <a:ext cx="142875" cy="28575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8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90500" y="1610613"/>
            <a:ext cx="8763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d-ID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1771650" lvl="2" indent="-857250" algn="just">
              <a:buFont typeface="+mj-lt"/>
              <a:buAutoNum type="alphaUcPeriod" startAt="2"/>
              <a:defRPr/>
            </a:pPr>
            <a:r>
              <a:rPr lang="id-ID" sz="4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ISU</a:t>
            </a:r>
            <a:r>
              <a:rPr lang="en-AU" sz="4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-ISU</a:t>
            </a:r>
            <a:r>
              <a:rPr lang="id-ID" sz="4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 TRATEGIS</a:t>
            </a:r>
            <a:r>
              <a:rPr lang="en-AU" sz="40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</a:p>
          <a:p>
            <a:pPr lvl="4">
              <a:defRPr/>
            </a:pPr>
            <a:r>
              <a:rPr lang="en-AU" sz="2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Dalam</a:t>
            </a:r>
            <a:r>
              <a:rPr lang="en-AU" sz="2800" b="1" i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AU" sz="36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</a:t>
            </a:r>
            <a:r>
              <a:rPr lang="en-AU" sz="2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enyusunan</a:t>
            </a:r>
            <a:r>
              <a:rPr lang="en-AU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AU" sz="2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Rencana</a:t>
            </a:r>
            <a:r>
              <a:rPr lang="en-AU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r>
              <a:rPr lang="en-AU" sz="2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Kebutuhan</a:t>
            </a:r>
            <a:endParaRPr lang="id-ID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>
              <a:defRPr/>
            </a:pPr>
            <a:r>
              <a:rPr lang="id-ID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95815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8"/>
          <p:cNvGrpSpPr>
            <a:grpSpLocks/>
          </p:cNvGrpSpPr>
          <p:nvPr/>
        </p:nvGrpSpPr>
        <p:grpSpPr bwMode="auto">
          <a:xfrm>
            <a:off x="2655888" y="2357438"/>
            <a:ext cx="3059112" cy="2714625"/>
            <a:chOff x="2656546" y="1695118"/>
            <a:chExt cx="3830909" cy="3467764"/>
          </a:xfrm>
        </p:grpSpPr>
        <p:sp>
          <p:nvSpPr>
            <p:cNvPr id="8" name="Oval 7"/>
            <p:cNvSpPr/>
            <p:nvPr/>
          </p:nvSpPr>
          <p:spPr>
            <a:xfrm>
              <a:off x="3355639" y="1786376"/>
              <a:ext cx="2684413" cy="3102735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518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30200" h="260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9" name="Donut 13"/>
            <p:cNvSpPr/>
            <p:nvPr/>
          </p:nvSpPr>
          <p:spPr>
            <a:xfrm rot="267487">
              <a:off x="4622038" y="1695118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Donut 13"/>
            <p:cNvSpPr/>
            <p:nvPr/>
          </p:nvSpPr>
          <p:spPr>
            <a:xfrm rot="10680000">
              <a:off x="2993653" y="3059643"/>
              <a:ext cx="1903797" cy="2103239"/>
            </a:xfrm>
            <a:custGeom>
              <a:avLst/>
              <a:gdLst/>
              <a:ahLst/>
              <a:cxnLst/>
              <a:rect l="l" t="t" r="r" b="b"/>
              <a:pathLst>
                <a:path w="1903797" h="2103239">
                  <a:moveTo>
                    <a:pt x="1651489" y="1817409"/>
                  </a:moveTo>
                  <a:lnTo>
                    <a:pt x="1408194" y="1573498"/>
                  </a:lnTo>
                  <a:cubicBezTo>
                    <a:pt x="1322635" y="960503"/>
                    <a:pt x="795860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lnTo>
                    <a:pt x="0" y="8030"/>
                  </a:lnTo>
                  <a:lnTo>
                    <a:pt x="159028" y="0"/>
                  </a:lnTo>
                  <a:cubicBezTo>
                    <a:pt x="1074672" y="0"/>
                    <a:pt x="1826314" y="702176"/>
                    <a:pt x="1903797" y="1597521"/>
                  </a:cubicBezTo>
                  <a:close/>
                  <a:moveTo>
                    <a:pt x="1374645" y="2103239"/>
                  </a:moveTo>
                  <a:lnTo>
                    <a:pt x="1371400" y="2092516"/>
                  </a:lnTo>
                  <a:lnTo>
                    <a:pt x="1375661" y="20741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3"/>
            <p:cNvSpPr/>
            <p:nvPr/>
          </p:nvSpPr>
          <p:spPr>
            <a:xfrm rot="14667487">
              <a:off x="3180234" y="1420094"/>
              <a:ext cx="1260828" cy="2308204"/>
            </a:xfrm>
            <a:custGeom>
              <a:avLst/>
              <a:gdLst/>
              <a:ahLst/>
              <a:cxnLst/>
              <a:rect l="l" t="t" r="r" b="b"/>
              <a:pathLst>
                <a:path w="1260828" h="2308204">
                  <a:moveTo>
                    <a:pt x="1146334" y="2234615"/>
                  </a:moveTo>
                  <a:lnTo>
                    <a:pt x="838482" y="2308204"/>
                  </a:lnTo>
                  <a:lnTo>
                    <a:pt x="728791" y="1939226"/>
                  </a:lnTo>
                  <a:cubicBezTo>
                    <a:pt x="757047" y="1836418"/>
                    <a:pt x="771537" y="1728126"/>
                    <a:pt x="771537" y="1616449"/>
                  </a:cubicBezTo>
                  <a:cubicBezTo>
                    <a:pt x="771537" y="1093183"/>
                    <a:pt x="453402" y="644221"/>
                    <a:pt x="0" y="452434"/>
                  </a:cubicBezTo>
                  <a:lnTo>
                    <a:pt x="292806" y="337768"/>
                  </a:lnTo>
                  <a:lnTo>
                    <a:pt x="186110" y="0"/>
                  </a:lnTo>
                  <a:cubicBezTo>
                    <a:pt x="817477" y="264850"/>
                    <a:pt x="1260828" y="888875"/>
                    <a:pt x="1260828" y="1616449"/>
                  </a:cubicBezTo>
                  <a:cubicBezTo>
                    <a:pt x="1260828" y="1834342"/>
                    <a:pt x="1221065" y="2042949"/>
                    <a:pt x="1146334" y="223461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3"/>
            <p:cNvSpPr/>
            <p:nvPr/>
          </p:nvSpPr>
          <p:spPr>
            <a:xfrm rot="5460000">
              <a:off x="4700905" y="3378379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solidFill>
              <a:srgbClr val="D6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5788" y="2810481"/>
              <a:ext cx="2325980" cy="1180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Reformasi</a:t>
              </a:r>
              <a:r>
                <a:rPr lang="en-US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Bidang</a:t>
              </a:r>
              <a:r>
                <a:rPr lang="en-US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b="1" dirty="0" err="1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rPr>
                <a:t>Kepegawaian</a:t>
              </a:r>
              <a:endParaRPr lang="en-US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572125" y="928688"/>
            <a:ext cx="3124200" cy="21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6088" indent="-182563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446088" indent="-182563"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606425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</a:rPr>
              <a:t>Restrukturisasi organisasi (right sizing</a:t>
            </a:r>
            <a:r>
              <a:rPr lang="en-GB" sz="1600" dirty="0">
                <a:solidFill>
                  <a:srgbClr val="000000"/>
                </a:solidFill>
              </a:rPr>
              <a:t>; flat org.</a:t>
            </a:r>
            <a:r>
              <a:rPr lang="id-ID" sz="1600" dirty="0">
                <a:solidFill>
                  <a:srgbClr val="000000"/>
                </a:solidFill>
              </a:rPr>
              <a:t>)</a:t>
            </a:r>
          </a:p>
          <a:p>
            <a:pPr marL="606425" indent="-342900">
              <a:buFont typeface="+mj-lt"/>
              <a:buAutoNum type="arabicPeriod"/>
              <a:defRPr/>
            </a:pPr>
            <a:r>
              <a:rPr lang="id-ID" sz="1600" dirty="0">
                <a:solidFill>
                  <a:srgbClr val="000000"/>
                </a:solidFill>
              </a:rPr>
              <a:t>Service Delivery </a:t>
            </a:r>
            <a:endParaRPr lang="en-US" sz="1600" dirty="0">
              <a:solidFill>
                <a:srgbClr val="000000"/>
              </a:solidFill>
            </a:endParaRPr>
          </a:p>
          <a:p>
            <a:pPr marL="606425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Outcomes</a:t>
            </a:r>
            <a:r>
              <a:rPr lang="id-ID" sz="1600" dirty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Oriented</a:t>
            </a:r>
          </a:p>
          <a:p>
            <a:pPr marL="606425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Mind-set </a:t>
            </a:r>
            <a:r>
              <a:rPr lang="en-GB" sz="1600" dirty="0" err="1">
                <a:solidFill>
                  <a:srgbClr val="000000"/>
                </a:solidFill>
              </a:rPr>
              <a:t>dan</a:t>
            </a:r>
            <a:r>
              <a:rPr lang="en-GB" sz="1600" dirty="0">
                <a:solidFill>
                  <a:srgbClr val="000000"/>
                </a:solidFill>
              </a:rPr>
              <a:t> Culture set</a:t>
            </a:r>
            <a:endParaRPr lang="id-ID" sz="1600" dirty="0">
              <a:solidFill>
                <a:srgbClr val="000000"/>
              </a:solidFill>
            </a:endParaRPr>
          </a:p>
          <a:p>
            <a:pPr marL="606425" indent="-342900"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Strong commitment</a:t>
            </a:r>
            <a:endParaRPr lang="id-ID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3245" y="915399"/>
            <a:ext cx="269496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Penataan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Kelembagaan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dan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Bisnis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Proses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43563" y="4357688"/>
            <a:ext cx="2928937" cy="2109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4013" indent="-171450"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54013" indent="-171450"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54013" indent="-171450">
              <a:buFont typeface="Arial"/>
              <a:buChar char="•"/>
              <a:defRPr/>
            </a:pP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25463" indent="-342900">
              <a:buFont typeface="+mj-lt"/>
              <a:buAutoNum type="arabicPeriod"/>
              <a:defRPr/>
            </a:pP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Sistem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Kepegawaian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25463" indent="-342900">
              <a:buFont typeface="+mj-lt"/>
              <a:buAutoNum type="arabicPeriod"/>
              <a:defRPr/>
            </a:pPr>
            <a:r>
              <a:rPr lang="id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Pemanfaat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</a:t>
            </a:r>
            <a:r>
              <a:rPr lang="id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 TIK (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e-office,  </a:t>
            </a:r>
            <a:r>
              <a:rPr lang="id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e-gov dan i-gov)</a:t>
            </a:r>
          </a:p>
          <a:p>
            <a:pPr marL="525463" indent="-342900">
              <a:buFont typeface="+mj-lt"/>
              <a:buAutoNum type="arabicPeriod"/>
              <a:defRPr/>
            </a:pPr>
            <a:r>
              <a:rPr lang="id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Transparansi dan 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</a:t>
            </a:r>
            <a:r>
              <a:rPr lang="id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kuntabilitas</a:t>
            </a:r>
          </a:p>
          <a:p>
            <a:pPr marL="525463" indent="-342900">
              <a:buFont typeface="+mj-lt"/>
              <a:buAutoNum type="arabicPeriod"/>
              <a:defRPr/>
            </a:pPr>
            <a:r>
              <a:rPr lang="id-ID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Efektivitas dan efisiensi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525463" indent="-342900">
              <a:buFont typeface="+mj-lt"/>
              <a:buAutoNum type="arabicPeriod"/>
              <a:defRPr/>
            </a:pPr>
            <a:r>
              <a:rPr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Simplifikasi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proses</a:t>
            </a:r>
            <a:endParaRPr lang="en-GB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54013" indent="-171450">
              <a:defRPr/>
            </a:pPr>
            <a:endParaRPr lang="id-ID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6446" y="4447768"/>
            <a:ext cx="266290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Modernisasi</a:t>
            </a: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Pelayanan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50" y="938213"/>
            <a:ext cx="2716213" cy="213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US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d-ID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Recruitment</a:t>
            </a:r>
            <a:endParaRPr lang="en-US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d-ID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Placement</a:t>
            </a:r>
            <a:r>
              <a:rPr lang="en-GB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and promotion</a:t>
            </a:r>
          </a:p>
          <a:p>
            <a:pPr marL="342900" indent="-342900">
              <a:buFontTx/>
              <a:buAutoNum type="arabicPeriod" startAt="3"/>
              <a:defRPr/>
            </a:pPr>
            <a:r>
              <a:rPr lang="id-ID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Performance-based </a:t>
            </a:r>
            <a:r>
              <a:rPr lang="en-GB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Mgt./SKP</a:t>
            </a:r>
          </a:p>
          <a:p>
            <a:pPr marL="342900" indent="-342900">
              <a:buFont typeface="Arial"/>
              <a:buAutoNum type="arabicPeriod" startAt="3"/>
              <a:defRPr/>
            </a:pPr>
            <a:r>
              <a:rPr lang="en-US" sz="1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Kinerja</a:t>
            </a:r>
            <a:endParaRPr lang="en-US" sz="1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>
              <a:buFont typeface="Arial"/>
              <a:buAutoNum type="arabicPeriod" startAt="3"/>
              <a:defRPr/>
            </a:pPr>
            <a:r>
              <a:rPr lang="en-GB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Core competency training</a:t>
            </a:r>
          </a:p>
          <a:p>
            <a:pPr marL="342900" indent="-342900">
              <a:defRPr/>
            </a:pPr>
            <a:r>
              <a:rPr lang="en-US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6.	</a:t>
            </a:r>
            <a:r>
              <a:rPr lang="id-ID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Welfare dan Renumerasi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2844" y="1067799"/>
            <a:ext cx="195790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SDM APARATUR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5750" y="4343400"/>
            <a:ext cx="2686050" cy="21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buFont typeface="Arial"/>
              <a:buChar char="•"/>
              <a:defRPr/>
            </a:pPr>
            <a:r>
              <a:rPr lang="en-US" sz="1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Deregulasi</a:t>
            </a:r>
            <a:endParaRPr lang="id-ID" sz="1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174625" indent="-174625">
              <a:buFont typeface="Arial"/>
              <a:buChar char="•"/>
              <a:defRPr/>
            </a:pPr>
            <a:r>
              <a:rPr lang="id-ID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Law Enforcement</a:t>
            </a:r>
          </a:p>
          <a:p>
            <a:pPr marL="174625" indent="-174625">
              <a:buFont typeface="Arial"/>
              <a:buChar char="•"/>
              <a:defRPr/>
            </a:pPr>
            <a:r>
              <a:rPr lang="id-ID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Reward and Punishment</a:t>
            </a:r>
          </a:p>
          <a:p>
            <a:pPr marL="174625" indent="-174625">
              <a:buFont typeface="Arial"/>
              <a:buChar char="•"/>
              <a:defRPr/>
            </a:pPr>
            <a:r>
              <a:rPr lang="id-ID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De-kooptasi dengan politik</a:t>
            </a:r>
          </a:p>
          <a:p>
            <a:pPr marL="174625" indent="-174625">
              <a:buFont typeface="Arial"/>
              <a:buChar char="•"/>
              <a:defRPr/>
            </a:pPr>
            <a:r>
              <a:rPr lang="en-GB" sz="1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Minimalisasi</a:t>
            </a:r>
            <a:r>
              <a:rPr lang="en-GB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</a:t>
            </a:r>
            <a:r>
              <a:rPr lang="id-ID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poiling system</a:t>
            </a:r>
          </a:p>
          <a:p>
            <a:pPr marL="174625" indent="-174625">
              <a:buFont typeface="Arial"/>
              <a:buChar char="•"/>
              <a:defRPr/>
            </a:pPr>
            <a:r>
              <a:rPr lang="id-ID" sz="1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Wasdal/supervisi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5244" y="4447768"/>
            <a:ext cx="1452642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REGULASI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4286250" y="1571626"/>
            <a:ext cx="928687" cy="5000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3107531" y="1607344"/>
            <a:ext cx="928688" cy="571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0625" y="1357313"/>
            <a:ext cx="5715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00375" y="1428750"/>
            <a:ext cx="28575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15000" y="3643313"/>
            <a:ext cx="1214438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43063" y="3643313"/>
            <a:ext cx="1214437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1" idx="0"/>
          </p:cNvCxnSpPr>
          <p:nvPr/>
        </p:nvCxnSpPr>
        <p:spPr>
          <a:xfrm rot="5400000">
            <a:off x="1285875" y="3986213"/>
            <a:ext cx="700087" cy="142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572250" y="3986213"/>
            <a:ext cx="700087" cy="142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7563" y="246582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UU ASN</a:t>
            </a:r>
          </a:p>
        </p:txBody>
      </p:sp>
      <p:sp>
        <p:nvSpPr>
          <p:cNvPr id="6" name="Down Arrow 5"/>
          <p:cNvSpPr/>
          <p:nvPr/>
        </p:nvSpPr>
        <p:spPr>
          <a:xfrm>
            <a:off x="2589609" y="33590"/>
            <a:ext cx="3250406" cy="9471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UU ASN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(UU 5/2014)</a:t>
            </a:r>
            <a:endParaRPr lang="id-I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4421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D99ED625-7BF7-4A8A-A756-071B92CC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052736"/>
            <a:ext cx="3657600" cy="5029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SISTEM MERIT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cs typeface="Aharoni" pitchFamily="2" charset="-79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Kebijakan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Manajemen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ASN yang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berdasarkan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pada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: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kualifikasi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kompetensi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dan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kinerja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secara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adil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wajar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dengan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tanpa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membedakan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latar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belakang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politik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ras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warna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kulit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agama,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asal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usul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jenis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kelamin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status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pernikahan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umur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atau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kondisi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kecacatan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cs typeface="Aharoni" pitchFamily="2" charset="-79"/>
              </a:rPr>
              <a:t>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CA29416B-1AE1-4308-840F-53489CFBF55B}"/>
              </a:ext>
            </a:extLst>
          </p:cNvPr>
          <p:cNvSpPr txBox="1">
            <a:spLocks/>
          </p:cNvSpPr>
          <p:nvPr/>
        </p:nvSpPr>
        <p:spPr>
          <a:xfrm>
            <a:off x="5090864" y="1052736"/>
            <a:ext cx="3225552" cy="502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Memberlakukan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Sistem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Merit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melalui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Seleksi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promosi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secara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adil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kompetitif</a:t>
            </a:r>
            <a:endParaRPr lang="en-US" b="1" dirty="0">
              <a:solidFill>
                <a:srgbClr val="002060"/>
              </a:solidFill>
              <a:latin typeface="Cambria" pitchFamily="18" charset="0"/>
              <a:cs typeface="Aharoni" pitchFamily="2" charset="-79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Menerapkan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prinsip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fairness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Penggajian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, 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reward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punishment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berbasis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kinerja</a:t>
            </a:r>
            <a:endParaRPr lang="en-US" b="1" dirty="0">
              <a:solidFill>
                <a:srgbClr val="002060"/>
              </a:solidFill>
              <a:latin typeface="Cambria" pitchFamily="18" charset="0"/>
              <a:cs typeface="Aharoni" pitchFamily="2" charset="-79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Standar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integritas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perilaku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untuk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kepentingan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publik</a:t>
            </a:r>
            <a:endParaRPr lang="en-US" b="1" dirty="0">
              <a:solidFill>
                <a:srgbClr val="002060"/>
              </a:solidFill>
              <a:latin typeface="Cambria" pitchFamily="18" charset="0"/>
              <a:cs typeface="Aharoni" pitchFamily="2" charset="-79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Manajemen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ASN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secara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efektif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efisien</a:t>
            </a:r>
            <a:endParaRPr lang="en-US" b="1" dirty="0">
              <a:solidFill>
                <a:srgbClr val="002060"/>
              </a:solidFill>
              <a:latin typeface="Cambria" pitchFamily="18" charset="0"/>
              <a:cs typeface="Aharoni" pitchFamily="2" charset="-79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Melindungi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 PNS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dari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intervensi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politik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tindakan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diskriminatif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.</a:t>
            </a:r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xmlns="" id="{49AB1AB7-E80D-4B96-BD91-F9540E42B878}"/>
              </a:ext>
            </a:extLst>
          </p:cNvPr>
          <p:cNvSpPr/>
          <p:nvPr/>
        </p:nvSpPr>
        <p:spPr>
          <a:xfrm>
            <a:off x="4328864" y="1281336"/>
            <a:ext cx="640080" cy="4572000"/>
          </a:xfrm>
          <a:prstGeom prst="rightArrow">
            <a:avLst>
              <a:gd name="adj1" fmla="val 50000"/>
              <a:gd name="adj2" fmla="val 7597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1FC7B86-A2D5-43A0-8735-FB025DDC0ED3}"/>
              </a:ext>
            </a:extLst>
          </p:cNvPr>
          <p:cNvSpPr txBox="1">
            <a:spLocks/>
          </p:cNvSpPr>
          <p:nvPr/>
        </p:nvSpPr>
        <p:spPr>
          <a:xfrm>
            <a:off x="529244" y="177200"/>
            <a:ext cx="793118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2800" dirty="0">
                <a:ln>
                  <a:solidFill>
                    <a:srgbClr val="0070C0"/>
                  </a:solidFill>
                </a:ln>
                <a:latin typeface="Arial Rounded MT Bold" pitchFamily="34" charset="0"/>
              </a:rPr>
              <a:t>Penerapan Sistem Merit Dalam Pembinaan Manajemen ASN </a:t>
            </a:r>
            <a:endParaRPr lang="en-US" sz="2800" dirty="0">
              <a:ln>
                <a:solidFill>
                  <a:srgbClr val="0070C0"/>
                </a:solidFill>
              </a:ln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6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52413" y="1185863"/>
            <a:ext cx="8639175" cy="50403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2800" b="1" dirty="0">
              <a:latin typeface="Arial Rounded MT Bold" pitchFamily="34" charset="0"/>
              <a:ea typeface="ＭＳ Ｐゴシック" charset="-128"/>
              <a:cs typeface="MS PGothic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id-ID" sz="2800" b="1" dirty="0">
                <a:solidFill>
                  <a:srgbClr val="FF0000"/>
                </a:solidFill>
                <a:latin typeface="Arial Rounded MT Bold" pitchFamily="34" charset="0"/>
                <a:ea typeface="ＭＳ Ｐゴシック" charset="-128"/>
                <a:cs typeface="MS PGothic" charset="0"/>
              </a:rPr>
              <a:t>penyusunan dan </a:t>
            </a:r>
            <a:r>
              <a:rPr lang="fi-FI" sz="2800" b="1" dirty="0">
                <a:solidFill>
                  <a:srgbClr val="FF0000"/>
                </a:solidFill>
                <a:latin typeface="Arial Rounded MT Bold" pitchFamily="34" charset="0"/>
                <a:ea typeface="ＭＳ Ｐゴシック" charset="-128"/>
                <a:cs typeface="MS PGothic" charset="0"/>
              </a:rPr>
              <a:t>penetapan kebutuhan;</a:t>
            </a:r>
            <a:endParaRPr lang="en-US" sz="2800" b="1" dirty="0">
              <a:solidFill>
                <a:srgbClr val="FF0000"/>
              </a:solidFill>
              <a:latin typeface="Arial Rounded MT Bold" pitchFamily="34" charset="0"/>
              <a:ea typeface="ＭＳ Ｐゴシック" charset="-128"/>
              <a:cs typeface="MS PGothic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id-ID" sz="2800" b="1" dirty="0">
                <a:solidFill>
                  <a:srgbClr val="FF0000"/>
                </a:solidFill>
                <a:latin typeface="Arial Rounded MT Bold" pitchFamily="34" charset="0"/>
                <a:ea typeface="ＭＳ Ｐゴシック" charset="-128"/>
                <a:cs typeface="MS PGothic" charset="0"/>
              </a:rPr>
              <a:t>pengadaan</a:t>
            </a:r>
            <a:r>
              <a:rPr lang="id-ID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;</a:t>
            </a:r>
            <a:endParaRPr lang="en-US" sz="2800" b="1" dirty="0">
              <a:latin typeface="Arial Rounded MT Bold" pitchFamily="34" charset="0"/>
              <a:ea typeface="ＭＳ Ｐゴシック" charset="-128"/>
              <a:cs typeface="MS PGothic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id-ID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pangkat dan jabatan;</a:t>
            </a:r>
            <a:endParaRPr lang="en-US" sz="2800" b="1" dirty="0">
              <a:latin typeface="Arial Rounded MT Bold" pitchFamily="34" charset="0"/>
              <a:ea typeface="ＭＳ Ｐゴシック" charset="-128"/>
              <a:cs typeface="MS PGothic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id-ID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pengembangan </a:t>
            </a: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karier</a:t>
            </a:r>
            <a:r>
              <a:rPr lang="id-ID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;</a:t>
            </a:r>
            <a:endParaRPr lang="en-US" sz="2800" b="1" dirty="0">
              <a:latin typeface="Arial Rounded MT Bold" pitchFamily="34" charset="0"/>
              <a:ea typeface="ＭＳ Ｐゴシック" charset="-128"/>
              <a:cs typeface="MS PGothic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pola</a:t>
            </a:r>
            <a:r>
              <a:rPr lang="en-US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 </a:t>
            </a: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karier</a:t>
            </a:r>
            <a:r>
              <a:rPr lang="en-US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promosi</a:t>
            </a:r>
            <a:r>
              <a:rPr lang="en-US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mutasi</a:t>
            </a:r>
            <a:r>
              <a:rPr lang="en-US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Penilaian</a:t>
            </a:r>
            <a:r>
              <a:rPr lang="en-US" sz="2800" b="1" dirty="0">
                <a:latin typeface="Arial Rounded MT Bold" pitchFamily="34" charset="0"/>
                <a:ea typeface="ＭＳ Ｐゴシック" charset="-128"/>
                <a:cs typeface="MS PGothic" charset="0"/>
              </a:rPr>
              <a:t> </a:t>
            </a:r>
            <a:r>
              <a:rPr lang="en-US" sz="2800" b="1" dirty="0" err="1">
                <a:latin typeface="Arial Rounded MT Bold" pitchFamily="34" charset="0"/>
                <a:ea typeface="ＭＳ Ｐゴシック" charset="-128"/>
                <a:cs typeface="MS PGothic" charset="0"/>
              </a:rPr>
              <a:t>kinerja</a:t>
            </a:r>
            <a:endParaRPr lang="en-US" sz="2800" b="1" dirty="0">
              <a:latin typeface="Arial Rounded MT Bold" pitchFamily="34" charset="0"/>
              <a:ea typeface="ＭＳ Ｐゴシック" charset="-128"/>
              <a:cs typeface="MS PGothic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arenR"/>
              <a:defRPr/>
            </a:pPr>
            <a:endParaRPr lang="en-US" sz="2800" b="1" dirty="0">
              <a:latin typeface="Arial Rounded MT Bold" pitchFamily="34" charset="0"/>
              <a:ea typeface="ＭＳ Ｐゴシック" charset="-128"/>
              <a:cs typeface="MS P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286000"/>
            <a:ext cx="3733800" cy="440055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 startAt="9"/>
              <a:defRPr/>
            </a:pP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penggajian dan tunjangan;</a:t>
            </a:r>
            <a:endParaRPr lang="en-US" sz="2800" dirty="0">
              <a:solidFill>
                <a:schemeClr val="bg1"/>
              </a:solidFill>
              <a:latin typeface="Tw Cen MT" pitchFamily="34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arenR" startAt="9"/>
              <a:defRPr/>
            </a:pP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penghargaan;</a:t>
            </a:r>
            <a:endParaRPr lang="en-US" sz="2800" dirty="0">
              <a:solidFill>
                <a:schemeClr val="bg1"/>
              </a:solidFill>
              <a:latin typeface="Tw Cen MT" pitchFamily="34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arenR" startAt="9"/>
              <a:defRPr/>
            </a:pP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disiplin;</a:t>
            </a:r>
            <a:endParaRPr lang="en-US" sz="2800" dirty="0">
              <a:solidFill>
                <a:schemeClr val="bg1"/>
              </a:solidFill>
              <a:latin typeface="Tw Cen MT" pitchFamily="34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arenR" startAt="9"/>
              <a:defRPr/>
            </a:pP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pemberhentian;</a:t>
            </a:r>
            <a:endParaRPr lang="en-US" sz="2800" dirty="0">
              <a:solidFill>
                <a:schemeClr val="bg1"/>
              </a:solidFill>
              <a:latin typeface="Tw Cen MT" pitchFamily="34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arenR" startAt="9"/>
              <a:defRPr/>
            </a:pP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pensiun</a:t>
            </a:r>
            <a:r>
              <a:rPr lang="en-US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tabungan</a:t>
            </a:r>
            <a:r>
              <a:rPr lang="en-US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hari</a:t>
            </a:r>
            <a:r>
              <a:rPr lang="en-US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tua</a:t>
            </a: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; dan</a:t>
            </a:r>
            <a:endParaRPr lang="en-US" sz="2800" dirty="0">
              <a:solidFill>
                <a:schemeClr val="bg1"/>
              </a:solidFill>
              <a:latin typeface="Tw Cen MT" pitchFamily="34" charset="0"/>
              <a:ea typeface="ＭＳ Ｐゴシック" charset="-128"/>
            </a:endParaRPr>
          </a:p>
          <a:p>
            <a:pPr marL="514350" indent="-514350">
              <a:buFont typeface="+mj-lt"/>
              <a:buAutoNum type="arabicParenR" startAt="9"/>
              <a:defRPr/>
            </a:pPr>
            <a:r>
              <a:rPr lang="id-ID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perlindungan</a:t>
            </a:r>
            <a:r>
              <a:rPr lang="en-US" sz="2800" dirty="0">
                <a:solidFill>
                  <a:schemeClr val="bg1"/>
                </a:solidFill>
                <a:latin typeface="Tw Cen MT" pitchFamily="34" charset="0"/>
                <a:ea typeface="ＭＳ Ｐゴシック" charset="-128"/>
              </a:rPr>
              <a:t>.</a:t>
            </a:r>
          </a:p>
          <a:p>
            <a:pPr>
              <a:defRPr/>
            </a:pPr>
            <a:endParaRPr lang="en-US" sz="2800" dirty="0">
              <a:latin typeface="Tw Cen MT" pitchFamily="34" charset="0"/>
              <a:ea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981" y="-63168"/>
            <a:ext cx="76660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400" dirty="0">
                <a:solidFill>
                  <a:srgbClr val="FF0000"/>
                </a:solidFill>
                <a:latin typeface="Monotype Corsiva" pitchFamily="66" charset="0"/>
                <a:ea typeface="ＭＳ Ｐゴシック" charset="-128"/>
              </a:rPr>
              <a:t>Ruang Lingkup  </a:t>
            </a: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ＭＳ Ｐゴシック" charset="-128"/>
              </a:rPr>
              <a:t>MANAJEMEN </a:t>
            </a:r>
          </a:p>
          <a:p>
            <a:pPr marL="514350" indent="-514350" algn="ctr">
              <a:defRPr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ＭＳ Ｐゴシック" charset="-128"/>
              </a:rPr>
              <a:t>PEGAWAI NEGERI SIPIL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13524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2B196-58C6-4805-858F-8D59FD5E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Jumlah</a:t>
            </a:r>
            <a:r>
              <a:rPr lang="en-ID" b="1" dirty="0"/>
              <a:t> PNS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B8F4DB9-2893-46AA-B9DC-6BE98108AB0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90061" y="2241948"/>
          <a:ext cx="4687409" cy="291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B81C1981-5402-4151-B610-CDDD301EC903}"/>
              </a:ext>
            </a:extLst>
          </p:cNvPr>
          <p:cNvSpPr/>
          <p:nvPr/>
        </p:nvSpPr>
        <p:spPr>
          <a:xfrm>
            <a:off x="472736" y="2552330"/>
            <a:ext cx="2295767" cy="2295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700" b="1" dirty="0"/>
              <a:t>4.286.918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B9DCAC-7C0D-465A-A484-A3185B2EFBE2}"/>
              </a:ext>
            </a:extLst>
          </p:cNvPr>
          <p:cNvSpPr txBox="1"/>
          <p:nvPr/>
        </p:nvSpPr>
        <p:spPr>
          <a:xfrm>
            <a:off x="2908876" y="3019287"/>
            <a:ext cx="487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50" b="1" dirty="0"/>
              <a:t>39%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3E523C-FDD8-4D2A-A0FD-6DDE94A24290}"/>
              </a:ext>
            </a:extLst>
          </p:cNvPr>
          <p:cNvSpPr txBox="1"/>
          <p:nvPr/>
        </p:nvSpPr>
        <p:spPr>
          <a:xfrm>
            <a:off x="3005560" y="3561714"/>
            <a:ext cx="487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50" b="1" dirty="0"/>
              <a:t>35%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E4AAA1-1F2D-4F79-B682-180AAD163B06}"/>
              </a:ext>
            </a:extLst>
          </p:cNvPr>
          <p:cNvSpPr txBox="1"/>
          <p:nvPr/>
        </p:nvSpPr>
        <p:spPr>
          <a:xfrm>
            <a:off x="2668101" y="2451664"/>
            <a:ext cx="4876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50" b="1" dirty="0"/>
              <a:t>11%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FC2B1F-D92A-42EF-996A-FC0D1CFBC26D}"/>
              </a:ext>
            </a:extLst>
          </p:cNvPr>
          <p:cNvSpPr txBox="1"/>
          <p:nvPr/>
        </p:nvSpPr>
        <p:spPr>
          <a:xfrm>
            <a:off x="2908876" y="4104141"/>
            <a:ext cx="532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50" b="1" dirty="0"/>
              <a:t>7,5%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E7744C-3BE3-4E58-A609-3960F5BFEB56}"/>
              </a:ext>
            </a:extLst>
          </p:cNvPr>
          <p:cNvSpPr txBox="1"/>
          <p:nvPr/>
        </p:nvSpPr>
        <p:spPr>
          <a:xfrm>
            <a:off x="2649287" y="4652775"/>
            <a:ext cx="532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50" b="1" dirty="0"/>
              <a:t>7,5%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1DAC40A1-5E8A-4F4E-852F-17C7D3A6030C}"/>
              </a:ext>
            </a:extLst>
          </p:cNvPr>
          <p:cNvSpPr/>
          <p:nvPr/>
        </p:nvSpPr>
        <p:spPr>
          <a:xfrm>
            <a:off x="7310458" y="2363221"/>
            <a:ext cx="1293471" cy="276999"/>
          </a:xfrm>
          <a:prstGeom prst="wedgeRectCallout">
            <a:avLst>
              <a:gd name="adj1" fmla="val -55061"/>
              <a:gd name="adj2" fmla="val 80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00" b="1" dirty="0"/>
              <a:t>460.067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02C3963A-AAEA-4844-8A6C-EAAFC7D9AD40}"/>
              </a:ext>
            </a:extLst>
          </p:cNvPr>
          <p:cNvSpPr/>
          <p:nvPr/>
        </p:nvSpPr>
        <p:spPr>
          <a:xfrm>
            <a:off x="7310458" y="2888426"/>
            <a:ext cx="1293471" cy="276999"/>
          </a:xfrm>
          <a:prstGeom prst="wedgeRectCallout">
            <a:avLst>
              <a:gd name="adj1" fmla="val -55061"/>
              <a:gd name="adj2" fmla="val 80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00" b="1" dirty="0"/>
              <a:t>1.675.981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FF0502B9-C708-4D28-BF8B-79C6FD15178C}"/>
              </a:ext>
            </a:extLst>
          </p:cNvPr>
          <p:cNvSpPr/>
          <p:nvPr/>
        </p:nvSpPr>
        <p:spPr>
          <a:xfrm>
            <a:off x="7302629" y="3412755"/>
            <a:ext cx="1293471" cy="276999"/>
          </a:xfrm>
          <a:prstGeom prst="wedgeRectCallout">
            <a:avLst>
              <a:gd name="adj1" fmla="val -55061"/>
              <a:gd name="adj2" fmla="val 80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00" b="1" dirty="0"/>
              <a:t>1.517.654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AB509049-CA77-4EFB-B952-9CF57D6D4CBA}"/>
              </a:ext>
            </a:extLst>
          </p:cNvPr>
          <p:cNvSpPr/>
          <p:nvPr/>
        </p:nvSpPr>
        <p:spPr>
          <a:xfrm>
            <a:off x="7310458" y="3965642"/>
            <a:ext cx="1293471" cy="276999"/>
          </a:xfrm>
          <a:prstGeom prst="wedgeRectCallout">
            <a:avLst>
              <a:gd name="adj1" fmla="val -55061"/>
              <a:gd name="adj2" fmla="val 80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00" b="1" dirty="0"/>
              <a:t>322.846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B9D51124-D25F-4817-8835-966B4B3DE030}"/>
              </a:ext>
            </a:extLst>
          </p:cNvPr>
          <p:cNvSpPr/>
          <p:nvPr/>
        </p:nvSpPr>
        <p:spPr>
          <a:xfrm>
            <a:off x="7310458" y="4526072"/>
            <a:ext cx="1293471" cy="276999"/>
          </a:xfrm>
          <a:prstGeom prst="wedgeRectCallout">
            <a:avLst>
              <a:gd name="adj1" fmla="val -55061"/>
              <a:gd name="adj2" fmla="val 80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100" b="1" dirty="0"/>
              <a:t>310.370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218CF23-715B-4F90-9EDB-78AA5C9D69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65" y="2682285"/>
            <a:ext cx="822310" cy="822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Data BKN </a:t>
            </a:r>
            <a:r>
              <a:rPr lang="en-US" dirty="0" err="1" smtClean="0"/>
              <a:t>Juli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8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4316A-4514-4A3E-A26A-B253B6AE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Aparatur</a:t>
            </a:r>
            <a:r>
              <a:rPr lang="en-ID" b="1" dirty="0"/>
              <a:t> </a:t>
            </a:r>
            <a:r>
              <a:rPr lang="en-ID" b="1" dirty="0" err="1"/>
              <a:t>Sipil</a:t>
            </a:r>
            <a:r>
              <a:rPr lang="en-ID" b="1" dirty="0"/>
              <a:t> Negara (ASN)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E6AFA11-5A19-40D9-B0EF-2A1C670698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241948"/>
          <a:ext cx="7543800" cy="26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6BCA2EA6-D06B-4D78-A806-C0D2D47EC5D1}"/>
              </a:ext>
            </a:extLst>
          </p:cNvPr>
          <p:cNvSpPr/>
          <p:nvPr/>
        </p:nvSpPr>
        <p:spPr>
          <a:xfrm>
            <a:off x="1897603" y="4612504"/>
            <a:ext cx="2769833" cy="585926"/>
          </a:xfrm>
          <a:prstGeom prst="homePlate">
            <a:avLst>
              <a:gd name="adj" fmla="val 431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350" dirty="0"/>
              <a:t>PP 11 </a:t>
            </a:r>
            <a:r>
              <a:rPr lang="en-ID" sz="1350" dirty="0" err="1"/>
              <a:t>Tahun</a:t>
            </a:r>
            <a:r>
              <a:rPr lang="en-ID" sz="1350" dirty="0"/>
              <a:t> 2017</a:t>
            </a:r>
          </a:p>
          <a:p>
            <a:pPr algn="ctr"/>
            <a:r>
              <a:rPr lang="en-ID" sz="1350" dirty="0" err="1"/>
              <a:t>Tentang</a:t>
            </a:r>
            <a:r>
              <a:rPr lang="en-ID" sz="1350" dirty="0"/>
              <a:t> </a:t>
            </a:r>
            <a:r>
              <a:rPr lang="en-ID" sz="1350" dirty="0" err="1"/>
              <a:t>Manajemen</a:t>
            </a:r>
            <a:r>
              <a:rPr lang="en-ID" sz="1350" dirty="0"/>
              <a:t> PNS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87547E75-8BD5-42F5-9FE0-67CA9B5C9082}"/>
              </a:ext>
            </a:extLst>
          </p:cNvPr>
          <p:cNvSpPr/>
          <p:nvPr/>
        </p:nvSpPr>
        <p:spPr>
          <a:xfrm>
            <a:off x="5610007" y="4608143"/>
            <a:ext cx="2769833" cy="585926"/>
          </a:xfrm>
          <a:prstGeom prst="homePlate">
            <a:avLst>
              <a:gd name="adj" fmla="val 431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350" dirty="0"/>
              <a:t>PP 49 </a:t>
            </a:r>
            <a:r>
              <a:rPr lang="en-ID" sz="1350" dirty="0" err="1"/>
              <a:t>Tahun</a:t>
            </a:r>
            <a:r>
              <a:rPr lang="en-ID" sz="1350" dirty="0"/>
              <a:t> 2018</a:t>
            </a:r>
          </a:p>
          <a:p>
            <a:pPr algn="ctr"/>
            <a:r>
              <a:rPr lang="en-ID" sz="1350" dirty="0" err="1"/>
              <a:t>Tentang</a:t>
            </a:r>
            <a:r>
              <a:rPr lang="en-ID" sz="1350" dirty="0"/>
              <a:t> </a:t>
            </a:r>
            <a:r>
              <a:rPr lang="en-ID" sz="1350" dirty="0" err="1"/>
              <a:t>Manajemen</a:t>
            </a:r>
            <a:r>
              <a:rPr lang="en-ID" sz="1350" dirty="0"/>
              <a:t> PPPK</a:t>
            </a:r>
          </a:p>
        </p:txBody>
      </p:sp>
      <p:sp>
        <p:nvSpPr>
          <p:cNvPr id="8" name="AutoShape 2" descr="Boss free icon">
            <a:extLst>
              <a:ext uri="{FF2B5EF4-FFF2-40B4-BE49-F238E27FC236}">
                <a16:creationId xmlns:a16="http://schemas.microsoft.com/office/drawing/2014/main" xmlns="" id="{AD81E322-6EB2-4A81-81A0-4B95D72B3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8FE620-AC67-4C9B-80BF-E7363774BE4E}"/>
              </a:ext>
            </a:extLst>
          </p:cNvPr>
          <p:cNvSpPr txBox="1"/>
          <p:nvPr/>
        </p:nvSpPr>
        <p:spPr>
          <a:xfrm>
            <a:off x="1763688" y="2414453"/>
            <a:ext cx="151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/>
              <a:t>PNS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62B2D3-4E46-42AB-908E-11838F6AC6D6}"/>
              </a:ext>
            </a:extLst>
          </p:cNvPr>
          <p:cNvSpPr txBox="1"/>
          <p:nvPr/>
        </p:nvSpPr>
        <p:spPr>
          <a:xfrm>
            <a:off x="5665276" y="2414453"/>
            <a:ext cx="172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/>
              <a:t>PPPK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ADBD04-2722-446E-B88D-B4529948A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74" y="2488522"/>
            <a:ext cx="696641" cy="696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62927B-C813-4880-A044-C9DE6D87D9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96" y="2488523"/>
            <a:ext cx="696641" cy="6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85135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737535" y="6072208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889935" y="6072206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071803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820229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4173114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000496" y="607220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5230573" y="5786454"/>
            <a:ext cx="198683" cy="556455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5583457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5936341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6289225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5402643" y="6000768"/>
            <a:ext cx="240927" cy="33926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52"/>
          <p:cNvGrpSpPr/>
          <p:nvPr/>
        </p:nvGrpSpPr>
        <p:grpSpPr>
          <a:xfrm>
            <a:off x="5755527" y="6054278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4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6461295" y="605427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6143636" y="6072206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64"/>
          <p:cNvGrpSpPr/>
          <p:nvPr/>
        </p:nvGrpSpPr>
        <p:grpSpPr>
          <a:xfrm>
            <a:off x="3286117" y="5929330"/>
            <a:ext cx="142875" cy="428908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3473536" y="5500702"/>
            <a:ext cx="312646" cy="857254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70"/>
          <p:cNvGrpSpPr/>
          <p:nvPr/>
        </p:nvGrpSpPr>
        <p:grpSpPr>
          <a:xfrm>
            <a:off x="3643306" y="6072206"/>
            <a:ext cx="142875" cy="285750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5072066" y="6072206"/>
            <a:ext cx="142875" cy="28575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8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90500" y="1610613"/>
            <a:ext cx="8763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d-ID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1028700" indent="-1028700" algn="ctr">
              <a:buFont typeface="+mj-lt"/>
              <a:buAutoNum type="romanUcPeriod" startAt="3"/>
              <a:defRPr/>
            </a:pPr>
            <a:r>
              <a:rPr lang="en-US" sz="4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PENETAPAN KEBUTUHAN ASN</a:t>
            </a:r>
            <a:endParaRPr lang="id-ID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>
              <a:defRPr/>
            </a:pPr>
            <a:r>
              <a:rPr lang="id-ID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83320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85135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737535" y="6072208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889935" y="6072206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071803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820229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4173114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000496" y="607220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5230573" y="5786454"/>
            <a:ext cx="198683" cy="556455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5583457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5936341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6289225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5402643" y="6000768"/>
            <a:ext cx="240927" cy="33926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52"/>
          <p:cNvGrpSpPr/>
          <p:nvPr/>
        </p:nvGrpSpPr>
        <p:grpSpPr>
          <a:xfrm>
            <a:off x="5755527" y="6054278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4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6461295" y="605427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6143636" y="6072206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64"/>
          <p:cNvGrpSpPr/>
          <p:nvPr/>
        </p:nvGrpSpPr>
        <p:grpSpPr>
          <a:xfrm>
            <a:off x="3286117" y="5929330"/>
            <a:ext cx="142875" cy="428908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3473536" y="5500702"/>
            <a:ext cx="312646" cy="857254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70"/>
          <p:cNvGrpSpPr/>
          <p:nvPr/>
        </p:nvGrpSpPr>
        <p:grpSpPr>
          <a:xfrm>
            <a:off x="3643306" y="6072206"/>
            <a:ext cx="142875" cy="285750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5072066" y="6072206"/>
            <a:ext cx="142875" cy="28575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8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07504" y="396070"/>
            <a:ext cx="8763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28700" indent="-1028700" algn="ctr">
              <a:buFont typeface="+mj-lt"/>
              <a:buAutoNum type="alphaUcPeriod"/>
              <a:defRPr/>
            </a:pPr>
            <a:r>
              <a:rPr lang="en-AU" sz="3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LATAR BELAKANG </a:t>
            </a:r>
            <a:endParaRPr lang="id-ID" sz="2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575A47D-427D-4253-8EAF-F957B8C1DE88}"/>
              </a:ext>
            </a:extLst>
          </p:cNvPr>
          <p:cNvSpPr txBox="1"/>
          <p:nvPr/>
        </p:nvSpPr>
        <p:spPr>
          <a:xfrm>
            <a:off x="190500" y="1282507"/>
            <a:ext cx="8763000" cy="4385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1600" dirty="0" err="1">
                <a:latin typeface="Arial Rounded MT Bold" panose="020F0704030504030204" pitchFamily="34" charset="0"/>
              </a:rPr>
              <a:t>Setiap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</a:rPr>
              <a:t>Instansi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</a:rPr>
              <a:t>Pemerintah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</a:rPr>
              <a:t>wajib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id-ID" sz="1600" dirty="0">
                <a:latin typeface="Arial Rounded MT Bold" panose="020F0704030504030204" pitchFamily="34" charset="0"/>
              </a:rPr>
              <a:t>menyusun kebutuhan </a:t>
            </a:r>
            <a:r>
              <a:rPr lang="en-US" sz="1600" dirty="0" err="1">
                <a:latin typeface="Arial Rounded MT Bold" panose="020F0704030504030204" pitchFamily="34" charset="0"/>
              </a:rPr>
              <a:t>jumlah</a:t>
            </a:r>
            <a:r>
              <a:rPr lang="en-US" sz="1600" dirty="0">
                <a:latin typeface="Arial Rounded MT Bold" panose="020F0704030504030204" pitchFamily="34" charset="0"/>
              </a:rPr>
              <a:t> dan </a:t>
            </a:r>
            <a:r>
              <a:rPr lang="en-US" sz="1600" dirty="0" err="1">
                <a:latin typeface="Arial Rounded MT Bold" panose="020F0704030504030204" pitchFamily="34" charset="0"/>
              </a:rPr>
              <a:t>jenis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jabatan</a:t>
            </a:r>
            <a:r>
              <a:rPr lang="en-US" sz="1600" dirty="0">
                <a:latin typeface="Arial Rounded MT Bold" panose="020F0704030504030204" pitchFamily="34" charset="0"/>
              </a:rPr>
              <a:t> PNS </a:t>
            </a:r>
            <a:r>
              <a:rPr lang="en-US" sz="1600" dirty="0" err="1">
                <a:latin typeface="Arial Rounded MT Bold" panose="020F0704030504030204" pitchFamily="34" charset="0"/>
              </a:rPr>
              <a:t>berdasarkan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Analisis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Jabatan</a:t>
            </a:r>
            <a:r>
              <a:rPr lang="en-US" sz="1600" dirty="0">
                <a:latin typeface="Arial Rounded MT Bold" panose="020F0704030504030204" pitchFamily="34" charset="0"/>
              </a:rPr>
              <a:t> dan </a:t>
            </a:r>
            <a:r>
              <a:rPr lang="en-US" sz="1600" dirty="0" err="1">
                <a:latin typeface="Arial Rounded MT Bold" panose="020F0704030504030204" pitchFamily="34" charset="0"/>
              </a:rPr>
              <a:t>Analisis</a:t>
            </a:r>
            <a:r>
              <a:rPr lang="en-US" sz="1600" dirty="0">
                <a:latin typeface="Arial Rounded MT Bold" panose="020F0704030504030204" pitchFamily="34" charset="0"/>
              </a:rPr>
              <a:t> Beban </a:t>
            </a:r>
            <a:r>
              <a:rPr lang="en-US" sz="1600" dirty="0" err="1">
                <a:latin typeface="Arial Rounded MT Bold" panose="020F0704030504030204" pitchFamily="34" charset="0"/>
              </a:rPr>
              <a:t>Kerja</a:t>
            </a:r>
            <a:r>
              <a:rPr lang="en-US" sz="1600" dirty="0">
                <a:latin typeface="Arial Rounded MT Bold" panose="020F070403050403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 Rounded MT Bold" panose="020F0704030504030204" pitchFamily="34" charset="0"/>
              </a:rPr>
              <a:t>P</a:t>
            </a:r>
            <a:r>
              <a:rPr lang="id-ID" sz="1600" dirty="0">
                <a:latin typeface="Arial Rounded MT Bold" panose="020F0704030504030204" pitchFamily="34" charset="0"/>
              </a:rPr>
              <a:t>enyusun</a:t>
            </a:r>
            <a:r>
              <a:rPr lang="en-US" sz="1600" dirty="0">
                <a:latin typeface="Arial Rounded MT Bold" panose="020F0704030504030204" pitchFamily="34" charset="0"/>
              </a:rPr>
              <a:t>an</a:t>
            </a:r>
            <a:r>
              <a:rPr lang="id-ID" sz="1600" dirty="0">
                <a:latin typeface="Arial Rounded MT Bold" panose="020F0704030504030204" pitchFamily="34" charset="0"/>
              </a:rPr>
              <a:t> kebutuhan </a:t>
            </a:r>
            <a:r>
              <a:rPr lang="en-US" sz="1600" dirty="0" err="1">
                <a:latin typeface="Arial Rounded MT Bold" panose="020F0704030504030204" pitchFamily="34" charset="0"/>
              </a:rPr>
              <a:t>jumlah</a:t>
            </a:r>
            <a:r>
              <a:rPr lang="en-US" sz="1600" dirty="0">
                <a:latin typeface="Arial Rounded MT Bold" panose="020F0704030504030204" pitchFamily="34" charset="0"/>
              </a:rPr>
              <a:t> dan </a:t>
            </a:r>
            <a:r>
              <a:rPr lang="en-US" sz="1600" dirty="0" err="1">
                <a:latin typeface="Arial Rounded MT Bold" panose="020F0704030504030204" pitchFamily="34" charset="0"/>
              </a:rPr>
              <a:t>jenis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jabatan</a:t>
            </a:r>
            <a:r>
              <a:rPr lang="en-US" sz="1600" dirty="0">
                <a:latin typeface="Arial Rounded MT Bold" panose="020F0704030504030204" pitchFamily="34" charset="0"/>
              </a:rPr>
              <a:t> PNS </a:t>
            </a:r>
            <a:r>
              <a:rPr lang="en-US" sz="1600" dirty="0" err="1">
                <a:latin typeface="Arial Rounded MT Bold" panose="020F0704030504030204" pitchFamily="34" charset="0"/>
              </a:rPr>
              <a:t>dilakukan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id-ID" sz="1600" dirty="0">
                <a:latin typeface="Arial Rounded MT Bold" panose="020F0704030504030204" pitchFamily="34" charset="0"/>
              </a:rPr>
              <a:t>untuk 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</a:rPr>
              <a:t>jangka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</a:rPr>
              <a:t>waktu</a:t>
            </a:r>
            <a:r>
              <a:rPr lang="en-AU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5 (lima)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tahun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yang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diperinci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per 1 (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satu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)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tahun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berdasarkan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prioritas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kebutuhan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Penyusunan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kebutuhan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memperhatikan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Nawacita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dan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Rencana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Pembangunan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Jangka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Menengah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Nasional (RPJMN).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Kebutuhan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PNS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secara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nasional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ditetapkan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oleh Menteri PANRB pada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setiap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tahun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,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setelah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memperhatikan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pendapat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menteri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yang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menyelenggarakan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urusan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pemerintahan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di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bidang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  <a:cs typeface="Arial" charset="0"/>
              </a:rPr>
              <a:t>keuangan</a:t>
            </a:r>
            <a:r>
              <a:rPr lang="en-US" sz="1600" dirty="0">
                <a:latin typeface="Arial Rounded MT Bold" panose="020F0704030504030204" pitchFamily="34" charset="0"/>
                <a:cs typeface="Arial" charset="0"/>
              </a:rPr>
              <a:t> dan </a:t>
            </a:r>
            <a:r>
              <a:rPr lang="en-US" sz="1600" b="1" dirty="0" err="1">
                <a:latin typeface="Arial Rounded MT Bold" panose="020F0704030504030204" pitchFamily="34" charset="0"/>
                <a:cs typeface="Arial" charset="0"/>
              </a:rPr>
              <a:t>pertimbangan</a:t>
            </a:r>
            <a:r>
              <a:rPr lang="en-US" sz="1600" b="1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  <a:cs typeface="Arial" charset="0"/>
              </a:rPr>
              <a:t>teknis</a:t>
            </a:r>
            <a:r>
              <a:rPr lang="en-US" sz="1600" b="1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  <a:cs typeface="Arial" charset="0"/>
              </a:rPr>
              <a:t>Kepala</a:t>
            </a:r>
            <a:r>
              <a:rPr lang="en-US" sz="1600" b="1" dirty="0">
                <a:latin typeface="Arial Rounded MT Bold" panose="020F0704030504030204" pitchFamily="34" charset="0"/>
                <a:cs typeface="Arial" charset="0"/>
              </a:rPr>
              <a:t> BKN.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Kepala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BKN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dalam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memberikan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Pertimbangan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teknis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harus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memperhatikan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beberapa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aspek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,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antara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lain data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kelembagaan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,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jumlah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PNS yang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ada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/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eksisting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,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jumlah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PNS yang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memasuki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BUP/MD/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pindah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instansi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,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rasio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belanja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pegawai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dengan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 APBN/APBD, </a:t>
            </a:r>
            <a:r>
              <a:rPr lang="en-AU" sz="1600" dirty="0" err="1">
                <a:latin typeface="Arial Rounded MT Bold" panose="020F0704030504030204" pitchFamily="34" charset="0"/>
                <a:cs typeface="Arial" charset="0"/>
              </a:rPr>
              <a:t>dst</a:t>
            </a:r>
            <a:r>
              <a:rPr lang="en-AU" sz="1600" dirty="0">
                <a:latin typeface="Arial Rounded MT Bold" panose="020F0704030504030204" pitchFamily="34" charset="0"/>
                <a:cs typeface="Arial" charset="0"/>
              </a:rPr>
              <a:t>.</a:t>
            </a:r>
          </a:p>
          <a:p>
            <a:pPr algn="just">
              <a:defRPr/>
            </a:pPr>
            <a:endParaRPr lang="en-A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A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1171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981075" y="1539875"/>
            <a:ext cx="74168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Ditetapkan oleh Menteri PANRB setelah memperhatikan pendapat Menteri Keuangan RI dan pertimbangan teknis Kepala BKN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35808" y="818734"/>
            <a:ext cx="9144000" cy="59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d-I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Penetapan Kebutuhan PNS</a:t>
            </a:r>
          </a:p>
          <a:p>
            <a:pPr>
              <a:defRPr/>
            </a:pPr>
            <a:r>
              <a:rPr lang="id-ID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(Psl 12 PP 11/2017)</a:t>
            </a:r>
            <a:r>
              <a:rPr lang="id-I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d-I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16238" y="17463"/>
            <a:ext cx="29511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9" name="Rectangle 158"/>
          <p:cNvSpPr/>
          <p:nvPr/>
        </p:nvSpPr>
        <p:spPr>
          <a:xfrm>
            <a:off x="3810000" y="3565525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Instansi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219200" y="4403725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Kemen Keuangan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3810000" y="5292725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Menpan RB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629400" y="4549775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BKN</a:t>
            </a:r>
          </a:p>
        </p:txBody>
      </p:sp>
      <p:sp>
        <p:nvSpPr>
          <p:cNvPr id="45065" name="TextBox 162"/>
          <p:cNvSpPr txBox="1">
            <a:spLocks noChangeArrowheads="1"/>
          </p:cNvSpPr>
          <p:nvPr/>
        </p:nvSpPr>
        <p:spPr bwMode="auto">
          <a:xfrm>
            <a:off x="5715000" y="5622925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/>
              <a:t>2. PERTEK</a:t>
            </a:r>
          </a:p>
        </p:txBody>
      </p:sp>
      <p:sp>
        <p:nvSpPr>
          <p:cNvPr id="45067" name="TextBox 164"/>
          <p:cNvSpPr txBox="1">
            <a:spLocks noChangeArrowheads="1"/>
          </p:cNvSpPr>
          <p:nvPr/>
        </p:nvSpPr>
        <p:spPr bwMode="auto">
          <a:xfrm>
            <a:off x="1781175" y="5638800"/>
            <a:ext cx="201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/>
              <a:t>3. PENDAPAT</a:t>
            </a:r>
          </a:p>
        </p:txBody>
      </p:sp>
      <p:cxnSp>
        <p:nvCxnSpPr>
          <p:cNvPr id="166" name="Straight Arrow Connector 165"/>
          <p:cNvCxnSpPr>
            <a:stCxn id="159" idx="2"/>
            <a:endCxn id="161" idx="0"/>
          </p:cNvCxnSpPr>
          <p:nvPr/>
        </p:nvCxnSpPr>
        <p:spPr>
          <a:xfrm rot="5400000">
            <a:off x="3937795" y="4771231"/>
            <a:ext cx="1039812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166"/>
          <p:cNvSpPr txBox="1">
            <a:spLocks noChangeArrowheads="1"/>
          </p:cNvSpPr>
          <p:nvPr/>
        </p:nvSpPr>
        <p:spPr bwMode="auto">
          <a:xfrm>
            <a:off x="4572000" y="4567238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dirty="0"/>
              <a:t>1. USUL</a:t>
            </a:r>
          </a:p>
        </p:txBody>
      </p:sp>
      <p:cxnSp>
        <p:nvCxnSpPr>
          <p:cNvPr id="168" name="Elbow Connector 25"/>
          <p:cNvCxnSpPr>
            <a:stCxn id="160" idx="2"/>
            <a:endCxn id="161" idx="1"/>
          </p:cNvCxnSpPr>
          <p:nvPr/>
        </p:nvCxnSpPr>
        <p:spPr>
          <a:xfrm rot="16200000" flipH="1">
            <a:off x="2565400" y="4391025"/>
            <a:ext cx="546100" cy="1943100"/>
          </a:xfrm>
          <a:prstGeom prst="bentConnector2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hape 168"/>
          <p:cNvCxnSpPr>
            <a:stCxn id="162" idx="2"/>
            <a:endCxn id="161" idx="3"/>
          </p:cNvCxnSpPr>
          <p:nvPr/>
        </p:nvCxnSpPr>
        <p:spPr>
          <a:xfrm rot="5400000">
            <a:off x="5991225" y="4349750"/>
            <a:ext cx="400050" cy="21717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hape 169"/>
          <p:cNvCxnSpPr>
            <a:endCxn id="162" idx="0"/>
          </p:cNvCxnSpPr>
          <p:nvPr/>
        </p:nvCxnSpPr>
        <p:spPr>
          <a:xfrm>
            <a:off x="5105400" y="3946525"/>
            <a:ext cx="2171700" cy="60325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6"/>
          <p:cNvSpPr txBox="1">
            <a:spLocks noChangeArrowheads="1"/>
          </p:cNvSpPr>
          <p:nvPr/>
        </p:nvSpPr>
        <p:spPr bwMode="auto">
          <a:xfrm>
            <a:off x="5436840" y="3429000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dirty="0"/>
              <a:t>1. USUL</a:t>
            </a:r>
          </a:p>
        </p:txBody>
      </p:sp>
    </p:spTree>
    <p:extLst>
      <p:ext uri="{BB962C8B-B14F-4D97-AF65-F5344CB8AC3E}">
        <p14:creationId xmlns:p14="http://schemas.microsoft.com/office/powerpoint/2010/main" val="94466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B8822-3A02-4EF3-997D-1B932B1E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Landasan</a:t>
            </a:r>
            <a:r>
              <a:rPr lang="en-ID" b="1" dirty="0"/>
              <a:t> </a:t>
            </a:r>
            <a:r>
              <a:rPr lang="en-ID" b="1" dirty="0" err="1"/>
              <a:t>Hukum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AEA341-E789-4291-8059-1D9DB65F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5000"/>
              </a:lnSpc>
              <a:spcBef>
                <a:spcPts val="0"/>
              </a:spcBef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  <a:defRPr/>
            </a:pPr>
            <a:r>
              <a:rPr lang="en-US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Undang-Undang</a:t>
            </a:r>
            <a:r>
              <a:rPr lang="en-U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Nomor</a:t>
            </a:r>
            <a:r>
              <a:rPr lang="en-U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5 </a:t>
            </a:r>
            <a:r>
              <a:rPr lang="en-US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Tahun</a:t>
            </a:r>
            <a:r>
              <a:rPr lang="en-U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2014 </a:t>
            </a:r>
            <a:r>
              <a:rPr lang="en-US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Pasal</a:t>
            </a:r>
            <a:r>
              <a:rPr lang="en-U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56</a:t>
            </a:r>
          </a:p>
          <a:p>
            <a:pPr marL="508771" lvl="1" indent="-289315" algn="just">
              <a:lnSpc>
                <a:spcPct val="145000"/>
              </a:lnSpc>
              <a:spcBef>
                <a:spcPts val="0"/>
              </a:spcBef>
              <a:buClr>
                <a:srgbClr val="3F5378"/>
              </a:buClr>
              <a:buFont typeface="+mj-lt"/>
              <a:buAutoNum type="arabicParenR"/>
              <a:defRPr/>
            </a:pP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Setiap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Instansi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Pemerintah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wajib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menyusun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kebutuhan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jumlah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dan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jenis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jabatan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PNS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berdasarkan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analisis</a:t>
            </a:r>
            <a:r>
              <a:rPr lang="en-US" sz="1400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jabatan</a:t>
            </a:r>
            <a:r>
              <a:rPr lang="en-US" sz="1400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dan </a:t>
            </a:r>
            <a:r>
              <a:rPr lang="en-US" sz="1400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analisis</a:t>
            </a:r>
            <a:r>
              <a:rPr lang="en-US" sz="1400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beban</a:t>
            </a:r>
            <a:r>
              <a:rPr lang="en-US" sz="1400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kerja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.</a:t>
            </a:r>
          </a:p>
          <a:p>
            <a:pPr marL="508771" lvl="1" indent="-289315" algn="just">
              <a:lnSpc>
                <a:spcPct val="145000"/>
              </a:lnSpc>
              <a:spcBef>
                <a:spcPts val="0"/>
              </a:spcBef>
              <a:buClr>
                <a:srgbClr val="3F5378"/>
              </a:buClr>
              <a:buFont typeface="+mj-lt"/>
              <a:buAutoNum type="arabicParenR"/>
              <a:defRPr/>
            </a:pP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Penyusunan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kebutuhan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jumlah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dan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jenis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jabatan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PNS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sebagaimana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dimaksud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pada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ayat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(1)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dilakukan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untuk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jangka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waktu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5 (lima)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tahun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yang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diperinci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per 1 (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satu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)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tahun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berdasarkan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prioritas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kebutuhan</a:t>
            </a:r>
            <a:endParaRPr lang="en-US" sz="1400" dirty="0">
              <a:solidFill>
                <a:srgbClr val="263248"/>
              </a:solidFill>
              <a:latin typeface="Segoe UI" panose="020B0502040204020203" pitchFamily="34" charset="0"/>
              <a:ea typeface="Roboto Condensed Light"/>
              <a:cs typeface="Segoe UI" panose="020B0502040204020203" pitchFamily="34" charset="0"/>
              <a:sym typeface="Roboto Condensed Light"/>
            </a:endParaRPr>
          </a:p>
          <a:p>
            <a:pPr marL="508771" lvl="1" indent="-289315" algn="just">
              <a:lnSpc>
                <a:spcPct val="145000"/>
              </a:lnSpc>
              <a:spcBef>
                <a:spcPts val="0"/>
              </a:spcBef>
              <a:buClr>
                <a:srgbClr val="3F5378"/>
              </a:buClr>
              <a:buFont typeface="+mj-lt"/>
              <a:buAutoNum type="arabicParenR"/>
              <a:defRPr/>
            </a:pP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Berdasarkan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penyusunan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kebutuhan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sebagaimana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dimaksud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pada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ayat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(1), Menteri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menetapkan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kebutuhan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jumlah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dan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jenis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jabatan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PNS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secara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</a:t>
            </a:r>
            <a:r>
              <a:rPr lang="en-US" sz="1400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nasional</a:t>
            </a:r>
            <a:r>
              <a:rPr lang="en-US" sz="1400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.</a:t>
            </a:r>
          </a:p>
          <a:p>
            <a:pPr lvl="1">
              <a:lnSpc>
                <a:spcPct val="145000"/>
              </a:lnSpc>
              <a:spcBef>
                <a:spcPts val="0"/>
              </a:spcBef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  <a:defRPr/>
            </a:pPr>
            <a:endParaRPr lang="en-US" sz="638" dirty="0">
              <a:solidFill>
                <a:srgbClr val="263248"/>
              </a:solidFill>
              <a:latin typeface="Segoe UI" panose="020B0502040204020203" pitchFamily="34" charset="0"/>
              <a:ea typeface="Roboto Condensed Light"/>
              <a:cs typeface="Segoe UI" panose="020B0502040204020203" pitchFamily="34" charset="0"/>
              <a:sym typeface="Roboto Condensed Light"/>
            </a:endParaRP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AE4F49-D23C-4DCC-AAE7-E997056E1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04" y="5301208"/>
            <a:ext cx="648092" cy="6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1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FDAA-5E5B-45F9-A024-0E4900C2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ALUR PENETAPAN FORMASI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75A128F-59A5-41E3-BC5D-969311C2094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59F8A-64BB-4C01-9BF2-27A5DB5704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7" y="1523076"/>
            <a:ext cx="633746" cy="6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1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44407" cy="1152128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PRINSIP</a:t>
            </a:r>
            <a:r>
              <a:rPr lang="id-ID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PEMBERIAN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PERT</a:t>
            </a:r>
            <a:r>
              <a:rPr lang="id-ID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EK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DAN PENETAPAN KEBUTUHAN PADA INSTANSI PUSAT</a:t>
            </a:r>
            <a:r>
              <a:rPr lang="id-ID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id-ID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id-ID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(Psl 13 PP 11/2017)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0" y="1340768"/>
          <a:ext cx="72244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1116258" y="3356619"/>
            <a:ext cx="350499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4400" b="1" spc="50" dirty="0">
                <a:ln w="11430"/>
                <a:solidFill>
                  <a:srgbClr val="2B166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Instansi Pusat</a:t>
            </a:r>
            <a:endParaRPr lang="en-US" sz="4400" b="1" spc="50" dirty="0">
              <a:ln w="11430"/>
              <a:solidFill>
                <a:srgbClr val="2B166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19436" y="2564904"/>
            <a:ext cx="336376" cy="22264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7C2A7-954C-4E5B-A0BD-04261222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Kebijakan</a:t>
            </a:r>
            <a:r>
              <a:rPr lang="en-ID" b="1" dirty="0"/>
              <a:t> </a:t>
            </a:r>
            <a:r>
              <a:rPr lang="en-ID" b="1" dirty="0" err="1"/>
              <a:t>Rekrutmen</a:t>
            </a:r>
            <a:r>
              <a:rPr lang="en-ID" b="1" dirty="0"/>
              <a:t>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D38F6-AB88-4F8D-B7D9-0AFD94BC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ID" sz="2100" b="1" dirty="0"/>
          </a:p>
          <a:p>
            <a:pPr algn="ctr"/>
            <a:endParaRPr lang="en-ID" sz="2100" b="1" dirty="0"/>
          </a:p>
          <a:p>
            <a:pPr algn="ctr"/>
            <a:r>
              <a:rPr lang="en-ID" sz="3000" b="1" dirty="0"/>
              <a:t>ZERO GROWTH</a:t>
            </a:r>
          </a:p>
          <a:p>
            <a:pPr algn="ctr"/>
            <a:r>
              <a:rPr lang="en-ID" sz="2100" dirty="0"/>
              <a:t>KECUALI TENAGA</a:t>
            </a:r>
          </a:p>
          <a:p>
            <a:pPr algn="ctr"/>
            <a:r>
              <a:rPr lang="en-ID" sz="2100" b="1" dirty="0"/>
              <a:t>PENDIDIKAN</a:t>
            </a:r>
            <a:r>
              <a:rPr lang="en-ID" sz="2100" dirty="0"/>
              <a:t> DAN </a:t>
            </a:r>
            <a:r>
              <a:rPr lang="en-ID" sz="2100" b="1" dirty="0"/>
              <a:t>KESEHATAN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F7AA14-7AC7-4B0B-AD77-C6658C33C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32" y="2874701"/>
            <a:ext cx="1441021" cy="14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41" y="3645024"/>
            <a:ext cx="8424936" cy="850900"/>
          </a:xfrm>
        </p:spPr>
        <p:txBody>
          <a:bodyPr>
            <a:noAutofit/>
          </a:bodyPr>
          <a:lstStyle/>
          <a:p>
            <a:r>
              <a:rPr lang="id-I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BADAN </a:t>
            </a:r>
            <a:r>
              <a:rPr lang="id-I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KEPEGAWAIAN NEGARA</a:t>
            </a:r>
            <a:br>
              <a:rPr lang="id-I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id-ID" sz="2400" dirty="0">
                <a:solidFill>
                  <a:srgbClr val="0070C0"/>
                </a:solidFill>
                <a:latin typeface="Arial Rounded MT Bold" pitchFamily="34" charset="0"/>
              </a:rPr>
              <a:t/>
            </a:r>
            <a:br>
              <a:rPr lang="id-ID" sz="2400" dirty="0">
                <a:solidFill>
                  <a:srgbClr val="0070C0"/>
                </a:solidFill>
                <a:latin typeface="Arial Rounded MT Bold" pitchFamily="34" charset="0"/>
              </a:rPr>
            </a:br>
            <a:endParaRPr lang="en-US" sz="2400" cap="none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069786" y="548680"/>
            <a:ext cx="4947636" cy="2313258"/>
            <a:chOff x="1897759" y="1701105"/>
            <a:chExt cx="4947636" cy="2313258"/>
          </a:xfrm>
        </p:grpSpPr>
        <p:grpSp>
          <p:nvGrpSpPr>
            <p:cNvPr id="4" name="Group 2"/>
            <p:cNvGrpSpPr/>
            <p:nvPr/>
          </p:nvGrpSpPr>
          <p:grpSpPr>
            <a:xfrm>
              <a:off x="1897759" y="1701105"/>
              <a:ext cx="4947636" cy="1008460"/>
              <a:chOff x="1478754" y="1447105"/>
              <a:chExt cx="4947636" cy="100846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78754" y="1532235"/>
                <a:ext cx="807246" cy="92333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50800"/>
                    <a:solidFill>
                      <a:srgbClr val="FFFFFF">
                        <a:shade val="50000"/>
                      </a:srgbClr>
                    </a:solidFill>
                    <a:latin typeface="Eras Bold ITC" pitchFamily="34" charset="0"/>
                  </a:rPr>
                  <a:t>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0139065">
                <a:off x="2357831" y="1532235"/>
                <a:ext cx="807246" cy="92333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50800"/>
                    <a:solidFill>
                      <a:srgbClr val="FFFFFF">
                        <a:shade val="50000"/>
                      </a:srgbClr>
                    </a:solidFill>
                    <a:latin typeface="Eras Bold ITC" pitchFamily="34" charset="0"/>
                  </a:rPr>
                  <a:t>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854772">
                <a:off x="3155154" y="1532235"/>
                <a:ext cx="807246" cy="92333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50800"/>
                    <a:solidFill>
                      <a:srgbClr val="FFFFFF">
                        <a:shade val="50000"/>
                      </a:srgbClr>
                    </a:solidFill>
                    <a:latin typeface="Eras Bold ITC" pitchFamily="34" charset="0"/>
                  </a:rPr>
                  <a:t>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1189568">
                <a:off x="3967954" y="1532235"/>
                <a:ext cx="807246" cy="92333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50800"/>
                    <a:solidFill>
                      <a:srgbClr val="FFFFFF">
                        <a:shade val="50000"/>
                      </a:srgbClr>
                    </a:solidFill>
                    <a:latin typeface="Eras Bold ITC" pitchFamily="34" charset="0"/>
                  </a:rPr>
                  <a:t>i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844907">
                <a:off x="4711700" y="1447105"/>
                <a:ext cx="807246" cy="923330"/>
              </a:xfrm>
              <a:prstGeom prst="rect">
                <a:avLst/>
              </a:prstGeom>
              <a:solidFill>
                <a:srgbClr val="660033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50800"/>
                    <a:solidFill>
                      <a:srgbClr val="FFFFFF">
                        <a:shade val="50000"/>
                      </a:srgbClr>
                    </a:solidFill>
                    <a:latin typeface="Eras Bold ITC" pitchFamily="34" charset="0"/>
                  </a:rPr>
                  <a:t>m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0697745">
                <a:off x="5619144" y="1487447"/>
                <a:ext cx="807246" cy="923330"/>
              </a:xfrm>
              <a:prstGeom prst="rect">
                <a:avLst/>
              </a:prstGeom>
              <a:solidFill>
                <a:srgbClr val="0099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50800"/>
                    <a:solidFill>
                      <a:srgbClr val="FFFFFF">
                        <a:shade val="50000"/>
                      </a:srgbClr>
                    </a:solidFill>
                    <a:latin typeface="Eras Bold ITC" pitchFamily="34" charset="0"/>
                  </a:rPr>
                  <a:t>a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 rot="20889395">
              <a:off x="2175931" y="3039652"/>
              <a:ext cx="807246" cy="923330"/>
            </a:xfrm>
            <a:prstGeom prst="rect">
              <a:avLst/>
            </a:prstGeom>
            <a:solidFill>
              <a:srgbClr val="CC33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Eras Bold ITC" pitchFamily="34" charset="0"/>
                </a:rPr>
                <a:t>k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925959">
              <a:off x="2961037" y="2965945"/>
              <a:ext cx="807246" cy="923330"/>
            </a:xfrm>
            <a:prstGeom prst="rect">
              <a:avLst/>
            </a:prstGeom>
            <a:solidFill>
              <a:srgbClr val="66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Eras Bold ITC" pitchFamily="34" charset="0"/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7240" y="3039652"/>
              <a:ext cx="807246" cy="923330"/>
            </a:xfrm>
            <a:prstGeom prst="rect">
              <a:avLst/>
            </a:prstGeom>
            <a:solidFill>
              <a:srgbClr val="3333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Eras Bold ITC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953057">
              <a:off x="4388326" y="3091033"/>
              <a:ext cx="807246" cy="92333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Eras Bold ITC" pitchFamily="34" charset="0"/>
                </a:rPr>
                <a:t>i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0640298">
              <a:off x="5142096" y="3019317"/>
              <a:ext cx="807246" cy="923330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>
                  <a:ln w="50800"/>
                  <a:solidFill>
                    <a:srgbClr val="FFFFFF">
                      <a:shade val="50000"/>
                    </a:srgbClr>
                  </a:solidFill>
                  <a:latin typeface="Eras Bold ITC" pitchFamily="34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49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B8822-3A02-4EF3-997D-1B932B1E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Landasan</a:t>
            </a:r>
            <a:r>
              <a:rPr lang="en-ID" b="1" dirty="0"/>
              <a:t> </a:t>
            </a:r>
            <a:r>
              <a:rPr lang="en-ID" b="1" dirty="0" err="1"/>
              <a:t>Hukum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AEA341-E789-4291-8059-1D9DB65F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5000"/>
              </a:lnSpc>
              <a:spcBef>
                <a:spcPts val="0"/>
              </a:spcBef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PP No. 11 </a:t>
            </a:r>
            <a:r>
              <a:rPr lang="es-ES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Tahun</a:t>
            </a:r>
            <a:r>
              <a:rPr lang="es-E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2017 </a:t>
            </a:r>
            <a:r>
              <a:rPr lang="es-ES" b="1" dirty="0" err="1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Pasal</a:t>
            </a:r>
            <a:r>
              <a:rPr lang="es-ES" b="1" dirty="0">
                <a:solidFill>
                  <a:srgbClr val="263248"/>
                </a:solidFill>
                <a:latin typeface="Segoe UI" panose="020B0502040204020203" pitchFamily="34" charset="0"/>
                <a:ea typeface="Roboto Condensed Light"/>
                <a:cs typeface="Segoe UI" panose="020B0502040204020203" pitchFamily="34" charset="0"/>
                <a:sym typeface="Roboto Condensed Light"/>
              </a:rPr>
              <a:t> 12</a:t>
            </a:r>
            <a:endParaRPr lang="en-US" b="1" dirty="0">
              <a:solidFill>
                <a:srgbClr val="263248"/>
              </a:solidFill>
              <a:latin typeface="Segoe UI" panose="020B0502040204020203" pitchFamily="34" charset="0"/>
              <a:ea typeface="Roboto Condensed Light"/>
              <a:cs typeface="Segoe UI" panose="020B0502040204020203" pitchFamily="34" charset="0"/>
              <a:sym typeface="Roboto Condensed Light"/>
            </a:endParaRPr>
          </a:p>
          <a:p>
            <a:pPr marL="412337" lvl="1" indent="-192881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69"/>
              </a:spcAft>
              <a:buFont typeface="+mj-lt"/>
              <a:buAutoNum type="arabicPeriod"/>
              <a:defRPr/>
            </a:pP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Kebutuhan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PNS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secara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nasional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ditetapkan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oleh Menteri pada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setiap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tahun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setelah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memperhatikan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pendapat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menteri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menyelenggarakan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urusan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pemerintahan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keuangan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dan </a:t>
            </a:r>
            <a:r>
              <a:rPr lang="en-US" sz="1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pertimbangan</a:t>
            </a:r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teknis</a:t>
            </a:r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Kepala</a:t>
            </a:r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BKN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. </a:t>
            </a:r>
          </a:p>
          <a:p>
            <a:pPr marL="412337" lvl="1" indent="-192881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69"/>
              </a:spcAft>
              <a:buFont typeface="+mj-lt"/>
              <a:buAutoNum type="arabicPeriod"/>
              <a:defRPr/>
            </a:pP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Pertimbangan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teknis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Kepala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BKN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sebagaimana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dimaksud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pada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ayat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(1)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disampaikan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Menteri paling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lambat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akhir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bulan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Juli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tahun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sebelumnya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. </a:t>
            </a:r>
          </a:p>
          <a:p>
            <a:pPr marL="412337" lvl="1" indent="-192881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69"/>
              </a:spcAft>
              <a:buFont typeface="+mj-lt"/>
              <a:buAutoNum type="arabicPeriod"/>
              <a:defRPr/>
            </a:pP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Berdasarkan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pertimbangan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teknis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Kepala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BKN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sebagaimana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dimaksud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pada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ayat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(2), Menteri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menyusun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rencana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pemenuhan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kebutuhan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PNS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berdasarkan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prioritas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pembangunan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nasional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.</a:t>
            </a:r>
            <a:endParaRPr lang="en-A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  <a:sym typeface="Arial" charset="0"/>
            </a:endParaRPr>
          </a:p>
          <a:p>
            <a:pPr marL="412337" lvl="1" indent="-192881">
              <a:lnSpc>
                <a:spcPct val="120000"/>
              </a:lnSpc>
              <a:spcAft>
                <a:spcPts val="169"/>
              </a:spcAft>
              <a:buFontTx/>
              <a:buAutoNum type="arabicPeriod" startAt="4"/>
              <a:defRPr/>
            </a:pP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Rencana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pemenuhan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kebutuhan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PNS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sebagaimana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dimaksud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pada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ayat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(3)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disampaikan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oleh Menteri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kepada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menteri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yang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menyelenggarakan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urusan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pemerintahan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di </a:t>
            </a:r>
            <a:r>
              <a:rPr lang="sv-SE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bidang keuangan untuk dimintakan pendapat paling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lambat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akhir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bulan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April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untuk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rencana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pemenuhan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kebutuhan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PNS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tahun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berikutnya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.</a:t>
            </a:r>
          </a:p>
          <a:p>
            <a:pPr marL="412337" lvl="1" indent="-192881">
              <a:lnSpc>
                <a:spcPct val="120000"/>
              </a:lnSpc>
              <a:spcAft>
                <a:spcPts val="169"/>
              </a:spcAft>
              <a:buFontTx/>
              <a:buAutoNum type="arabicPeriod" startAt="4"/>
              <a:defRPr/>
            </a:pPr>
            <a:r>
              <a:rPr lang="sv-SE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Pendapat menteri yang menyelenggarakan urusan pemerintahan di bidang keuangan sebagaimana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dimaksud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pada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ayat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(4)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disampaikan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kepada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Menteri paling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lambat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akhir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bulan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Mei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untuk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rencana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pemenuhan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kebutuhan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PNS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tahun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berikutnya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.</a:t>
            </a:r>
          </a:p>
          <a:p>
            <a:pPr marL="412337" lvl="1" indent="-192881">
              <a:lnSpc>
                <a:spcPct val="120000"/>
              </a:lnSpc>
              <a:spcAft>
                <a:spcPts val="169"/>
              </a:spcAft>
              <a:buFontTx/>
              <a:buAutoNum type="arabicPeriod" startAt="4"/>
              <a:defRPr/>
            </a:pPr>
            <a:r>
              <a:rPr lang="fi-FI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Penetapan kebutuhan PNS pada setiap Instansi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Pemerintah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setiap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tahun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ditetapkan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oleh Menteri paling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lambat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akhir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bulan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Mei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tahun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  <a:sym typeface="Arial" charset="0"/>
              </a:rPr>
              <a:t>berjalan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  <a:sym typeface="Arial" charset="0"/>
            </a:endParaRPr>
          </a:p>
          <a:p>
            <a:pPr marL="192881" indent="-192881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69"/>
              </a:spcAft>
              <a:buFont typeface="+mj-lt"/>
              <a:buAutoNum type="arabicPeriod"/>
              <a:defRPr/>
            </a:pPr>
            <a:endParaRPr lang="en-US" sz="638" dirty="0">
              <a:solidFill>
                <a:srgbClr val="263248"/>
              </a:solidFill>
              <a:latin typeface="Segoe UI" panose="020B0502040204020203" pitchFamily="34" charset="0"/>
              <a:ea typeface="Roboto Condensed Light"/>
              <a:cs typeface="Segoe UI" panose="020B0502040204020203" pitchFamily="34" charset="0"/>
              <a:sym typeface="Roboto Condensed Light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407D9A-8182-4937-B3B2-D450A481F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33" y="620688"/>
            <a:ext cx="648092" cy="6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85135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737535" y="6072208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889935" y="6072206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071803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820229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4173114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000496" y="607220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5230573" y="5786454"/>
            <a:ext cx="198683" cy="556455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5583457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5936341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6289225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5402643" y="6000768"/>
            <a:ext cx="240927" cy="33926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52"/>
          <p:cNvGrpSpPr/>
          <p:nvPr/>
        </p:nvGrpSpPr>
        <p:grpSpPr>
          <a:xfrm>
            <a:off x="5755527" y="6054278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4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6461295" y="605427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6143636" y="6072206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64"/>
          <p:cNvGrpSpPr/>
          <p:nvPr/>
        </p:nvGrpSpPr>
        <p:grpSpPr>
          <a:xfrm>
            <a:off x="3286117" y="5929330"/>
            <a:ext cx="142875" cy="428908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3473536" y="5500702"/>
            <a:ext cx="312646" cy="857254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70"/>
          <p:cNvGrpSpPr/>
          <p:nvPr/>
        </p:nvGrpSpPr>
        <p:grpSpPr>
          <a:xfrm>
            <a:off x="3643306" y="6072206"/>
            <a:ext cx="142875" cy="285750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5072066" y="6072206"/>
            <a:ext cx="142875" cy="28575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8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-89324" y="1772816"/>
            <a:ext cx="8763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d-ID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1028700" indent="-1028700" algn="ctr">
              <a:buFont typeface="+mj-lt"/>
              <a:buAutoNum type="romanUcPeriod"/>
              <a:defRPr/>
            </a:pPr>
            <a:r>
              <a:rPr lang="en-US" sz="4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PERENCANAAN KEBUTUHAN</a:t>
            </a:r>
            <a:endParaRPr lang="id-ID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>
              <a:defRPr/>
            </a:pPr>
            <a:r>
              <a:rPr lang="id-ID" sz="28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4424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0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Perencanaan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Kebutuhan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Jumlah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ASN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1428736"/>
            <a:ext cx="8382000" cy="5013960"/>
            <a:chOff x="304800" y="1571612"/>
            <a:chExt cx="8382000" cy="5013960"/>
          </a:xfrm>
        </p:grpSpPr>
        <p:sp>
          <p:nvSpPr>
            <p:cNvPr id="5" name="Oval 4"/>
            <p:cNvSpPr/>
            <p:nvPr/>
          </p:nvSpPr>
          <p:spPr>
            <a:xfrm>
              <a:off x="304800" y="2105012"/>
              <a:ext cx="256032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latin typeface="Century Gothic" pitchFamily="34" charset="0"/>
                </a:rPr>
                <a:t>Tugas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dan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Fungsi</a:t>
              </a:r>
              <a:r>
                <a:rPr lang="en-US" sz="1400" b="1" dirty="0" smtClean="0">
                  <a:latin typeface="Century Gothic" pitchFamily="34" charset="0"/>
                </a:rPr>
                <a:t>  Unit </a:t>
              </a:r>
              <a:r>
                <a:rPr lang="en-US" sz="1400" b="1" dirty="0" err="1" smtClean="0">
                  <a:latin typeface="Century Gothic" pitchFamily="34" charset="0"/>
                </a:rPr>
                <a:t>Kerja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2181212"/>
              <a:ext cx="1828800" cy="7315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latin typeface="Century Gothic" pitchFamily="34" charset="0"/>
                </a:rPr>
                <a:t>Analisis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Jabatan</a:t>
              </a:r>
              <a:endParaRPr lang="en-US" sz="1400" b="1" dirty="0">
                <a:latin typeface="Century Gothic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477000" y="1571612"/>
              <a:ext cx="2209800" cy="1508760"/>
              <a:chOff x="6477000" y="1571612"/>
              <a:chExt cx="2209800" cy="15087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675120" y="1800212"/>
                <a:ext cx="2011680" cy="12801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 b="1" dirty="0" err="1" smtClean="0">
                    <a:latin typeface="Century Gothic" pitchFamily="34" charset="0"/>
                  </a:rPr>
                  <a:t>Identitas</a:t>
                </a:r>
                <a:r>
                  <a:rPr lang="en-US" sz="1400" b="1" dirty="0" smtClean="0">
                    <a:latin typeface="Century Gothic" pitchFamily="34" charset="0"/>
                  </a:rPr>
                  <a:t> </a:t>
                </a:r>
                <a:r>
                  <a:rPr lang="en-US" sz="1400" b="1" dirty="0" err="1" smtClean="0">
                    <a:latin typeface="Century Gothic" pitchFamily="34" charset="0"/>
                  </a:rPr>
                  <a:t>Jabatan</a:t>
                </a:r>
                <a:endParaRPr lang="en-US" sz="1400" b="1" dirty="0" smtClean="0">
                  <a:latin typeface="Century Gothic" pitchFamily="34" charset="0"/>
                </a:endParaRP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 b="1" dirty="0" err="1" smtClean="0">
                    <a:latin typeface="Century Gothic" pitchFamily="34" charset="0"/>
                  </a:rPr>
                  <a:t>Uraian</a:t>
                </a:r>
                <a:r>
                  <a:rPr lang="en-US" sz="1400" b="1" dirty="0" smtClean="0">
                    <a:latin typeface="Century Gothic" pitchFamily="34" charset="0"/>
                  </a:rPr>
                  <a:t> </a:t>
                </a:r>
                <a:r>
                  <a:rPr lang="en-US" sz="1400" b="1" dirty="0" err="1" smtClean="0">
                    <a:latin typeface="Century Gothic" pitchFamily="34" charset="0"/>
                  </a:rPr>
                  <a:t>Jabatan</a:t>
                </a:r>
                <a:endParaRPr lang="en-US" sz="1400" b="1" dirty="0" smtClean="0">
                  <a:latin typeface="Century Gothic" pitchFamily="34" charset="0"/>
                </a:endParaRP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 b="1" dirty="0" err="1" smtClean="0">
                    <a:latin typeface="Century Gothic" pitchFamily="34" charset="0"/>
                  </a:rPr>
                  <a:t>Syarat</a:t>
                </a:r>
                <a:r>
                  <a:rPr lang="en-US" sz="1400" b="1" dirty="0" smtClean="0">
                    <a:latin typeface="Century Gothic" pitchFamily="34" charset="0"/>
                  </a:rPr>
                  <a:t> </a:t>
                </a:r>
                <a:r>
                  <a:rPr lang="en-US" sz="1400" b="1" dirty="0" err="1" smtClean="0">
                    <a:latin typeface="Century Gothic" pitchFamily="34" charset="0"/>
                  </a:rPr>
                  <a:t>Jabatan</a:t>
                </a:r>
                <a:endParaRPr lang="en-US" sz="1400" b="1" dirty="0">
                  <a:latin typeface="Century Gothic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477000" y="1571612"/>
                <a:ext cx="1828800" cy="4572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latin typeface="Century Gothic" pitchFamily="34" charset="0"/>
                  </a:rPr>
                  <a:t>Informasi</a:t>
                </a:r>
                <a:r>
                  <a:rPr lang="en-US" sz="1400" b="1" dirty="0" smtClean="0">
                    <a:latin typeface="Century Gothic" pitchFamily="34" charset="0"/>
                  </a:rPr>
                  <a:t> </a:t>
                </a:r>
                <a:r>
                  <a:rPr lang="en-US" sz="1400" b="1" dirty="0" err="1" smtClean="0">
                    <a:latin typeface="Century Gothic" pitchFamily="34" charset="0"/>
                  </a:rPr>
                  <a:t>Jabatan</a:t>
                </a:r>
                <a:endParaRPr lang="en-US" sz="14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3048000" y="2333612"/>
              <a:ext cx="457200" cy="4572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715000" y="2333612"/>
              <a:ext cx="731520" cy="4572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1800" y="3705212"/>
              <a:ext cx="1828800" cy="7315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latin typeface="Century Gothic" pitchFamily="34" charset="0"/>
                </a:rPr>
                <a:t>Analisis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</a:p>
            <a:p>
              <a:pPr algn="ctr"/>
              <a:r>
                <a:rPr lang="en-US" sz="1400" b="1" dirty="0" err="1" smtClean="0">
                  <a:latin typeface="Century Gothic" pitchFamily="34" charset="0"/>
                </a:rPr>
                <a:t>Beban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Kerja</a:t>
              </a:r>
              <a:endParaRPr lang="en-US" sz="1400" b="1" dirty="0">
                <a:latin typeface="Century Gothic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77000" y="5076812"/>
              <a:ext cx="2209800" cy="1508760"/>
              <a:chOff x="6477000" y="5076812"/>
              <a:chExt cx="2209800" cy="150876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675120" y="5305412"/>
                <a:ext cx="2011680" cy="12801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 b="1" dirty="0" err="1" smtClean="0">
                    <a:latin typeface="Century Gothic" pitchFamily="34" charset="0"/>
                  </a:rPr>
                  <a:t>Jenis</a:t>
                </a:r>
                <a:r>
                  <a:rPr lang="en-US" sz="1400" b="1" dirty="0" smtClean="0">
                    <a:latin typeface="Century Gothic" pitchFamily="34" charset="0"/>
                  </a:rPr>
                  <a:t> </a:t>
                </a:r>
                <a:r>
                  <a:rPr lang="en-US" sz="1400" b="1" dirty="0" err="1" smtClean="0">
                    <a:latin typeface="Century Gothic" pitchFamily="34" charset="0"/>
                  </a:rPr>
                  <a:t>Jabatan</a:t>
                </a:r>
                <a:endParaRPr lang="en-US" sz="1400" b="1" dirty="0" smtClean="0">
                  <a:latin typeface="Century Gothic" pitchFamily="34" charset="0"/>
                </a:endParaRP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n-US" sz="1400" b="1" dirty="0" err="1" smtClean="0">
                    <a:latin typeface="Century Gothic" pitchFamily="34" charset="0"/>
                  </a:rPr>
                  <a:t>Berapa</a:t>
                </a:r>
                <a:r>
                  <a:rPr lang="en-US" sz="1400" b="1" dirty="0" smtClean="0">
                    <a:latin typeface="Century Gothic" pitchFamily="34" charset="0"/>
                  </a:rPr>
                  <a:t> PNS yang </a:t>
                </a:r>
                <a:r>
                  <a:rPr lang="en-US" sz="1400" b="1" dirty="0" err="1" smtClean="0">
                    <a:latin typeface="Century Gothic" pitchFamily="34" charset="0"/>
                  </a:rPr>
                  <a:t>Dibutuhkan</a:t>
                </a:r>
                <a:endParaRPr lang="en-US" sz="1400" b="1" dirty="0">
                  <a:latin typeface="Century Gothic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477000" y="5076812"/>
                <a:ext cx="2011680" cy="4572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latin typeface="Century Gothic" pitchFamily="34" charset="0"/>
                  </a:rPr>
                  <a:t>Kebutuhan</a:t>
                </a:r>
                <a:r>
                  <a:rPr lang="en-US" sz="1400" b="1" dirty="0" smtClean="0">
                    <a:latin typeface="Century Gothic" pitchFamily="34" charset="0"/>
                  </a:rPr>
                  <a:t> </a:t>
                </a:r>
                <a:r>
                  <a:rPr lang="en-US" sz="1400" b="1" dirty="0" err="1" smtClean="0">
                    <a:latin typeface="Century Gothic" pitchFamily="34" charset="0"/>
                  </a:rPr>
                  <a:t>Pegawai</a:t>
                </a:r>
                <a:endParaRPr lang="en-US" sz="1400" b="1" dirty="0">
                  <a:latin typeface="Century Gothic" pitchFamily="34" charset="0"/>
                </a:endParaRPr>
              </a:p>
            </p:txBody>
          </p:sp>
        </p:grpSp>
        <p:sp>
          <p:nvSpPr>
            <p:cNvPr id="16" name="Down Arrow 15"/>
            <p:cNvSpPr/>
            <p:nvPr/>
          </p:nvSpPr>
          <p:spPr>
            <a:xfrm>
              <a:off x="7467600" y="3171812"/>
              <a:ext cx="457200" cy="4572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467600" y="4543412"/>
              <a:ext cx="457200" cy="4572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57600" y="5610212"/>
              <a:ext cx="182880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latin typeface="Century Gothic" pitchFamily="34" charset="0"/>
                </a:rPr>
                <a:t>Kondisi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Saat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Ini</a:t>
              </a:r>
              <a:endParaRPr lang="en-US" sz="1400" b="1" dirty="0" smtClean="0">
                <a:latin typeface="Century Gothic" pitchFamily="34" charset="0"/>
              </a:endParaRPr>
            </a:p>
            <a:p>
              <a:pPr algn="ctr"/>
              <a:r>
                <a:rPr lang="en-US" dirty="0" smtClean="0">
                  <a:latin typeface="Century Gothic" pitchFamily="34" charset="0"/>
                  <a:sym typeface="Wingdings 3"/>
                </a:rPr>
                <a:t></a:t>
              </a:r>
              <a:endParaRPr lang="en-US" sz="1400" dirty="0" smtClean="0">
                <a:latin typeface="Century Gothic" pitchFamily="34" charset="0"/>
                <a:sym typeface="Wingdings"/>
              </a:endParaRPr>
            </a:p>
            <a:p>
              <a:pPr algn="ctr"/>
              <a:r>
                <a:rPr lang="en-US" sz="1400" b="1" dirty="0" err="1" smtClean="0">
                  <a:latin typeface="Century Gothic" pitchFamily="34" charset="0"/>
                </a:rPr>
                <a:t>Kebutuhan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5715000" y="5808332"/>
              <a:ext cx="731520" cy="4572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93720" y="3629012"/>
              <a:ext cx="292608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5000"/>
                </a:lnSpc>
              </a:pPr>
              <a:r>
                <a:rPr lang="en-US" sz="1400" b="1" dirty="0" err="1" smtClean="0">
                  <a:latin typeface="Century Gothic" pitchFamily="34" charset="0"/>
                </a:rPr>
                <a:t>Perencanaan</a:t>
              </a:r>
              <a:r>
                <a:rPr lang="en-US" sz="1400" b="1" dirty="0" smtClean="0">
                  <a:latin typeface="Century Gothic" pitchFamily="34" charset="0"/>
                </a:rPr>
                <a:t> </a:t>
              </a:r>
              <a:r>
                <a:rPr lang="en-US" sz="1400" b="1" dirty="0" err="1" smtClean="0">
                  <a:latin typeface="Century Gothic" pitchFamily="34" charset="0"/>
                </a:rPr>
                <a:t>Kebutuhan</a:t>
              </a:r>
              <a:r>
                <a:rPr lang="en-US" sz="1400" b="1" dirty="0" smtClean="0">
                  <a:latin typeface="Century Gothic" pitchFamily="34" charset="0"/>
                </a:rPr>
                <a:t> PNS</a:t>
              </a:r>
            </a:p>
            <a:p>
              <a:pPr marL="228600" indent="-228600">
                <a:lnSpc>
                  <a:spcPct val="125000"/>
                </a:lnSpc>
                <a:buFont typeface="Wingdings" pitchFamily="2" charset="2"/>
                <a:buChar char="v"/>
              </a:pPr>
              <a:r>
                <a:rPr lang="en-US" sz="1400" b="1" dirty="0" smtClean="0">
                  <a:latin typeface="Century Gothic" pitchFamily="34" charset="0"/>
                </a:rPr>
                <a:t>5 </a:t>
              </a:r>
              <a:r>
                <a:rPr lang="en-US" sz="1400" b="1" dirty="0" err="1" smtClean="0">
                  <a:latin typeface="Century Gothic" pitchFamily="34" charset="0"/>
                </a:rPr>
                <a:t>Tahun</a:t>
              </a:r>
              <a:endParaRPr lang="en-US" sz="1400" b="1" dirty="0" smtClean="0">
                <a:latin typeface="Century Gothic" pitchFamily="34" charset="0"/>
              </a:endParaRPr>
            </a:p>
            <a:p>
              <a:pPr marL="228600" indent="-228600">
                <a:lnSpc>
                  <a:spcPct val="125000"/>
                </a:lnSpc>
                <a:buFont typeface="Wingdings" pitchFamily="2" charset="2"/>
                <a:buChar char="v"/>
              </a:pPr>
              <a:r>
                <a:rPr lang="en-US" sz="1400" b="1" dirty="0" smtClean="0">
                  <a:latin typeface="Century Gothic" pitchFamily="34" charset="0"/>
                </a:rPr>
                <a:t>1 </a:t>
              </a:r>
              <a:r>
                <a:rPr lang="en-US" sz="1400" b="1" dirty="0" err="1" smtClean="0">
                  <a:latin typeface="Century Gothic" pitchFamily="34" charset="0"/>
                </a:rPr>
                <a:t>Tahun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4185807" y="4756772"/>
              <a:ext cx="731520" cy="64008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9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914400"/>
          </a:xfrm>
        </p:spPr>
        <p:txBody>
          <a:bodyPr anchor="ctr"/>
          <a:lstStyle/>
          <a:p>
            <a:r>
              <a:rPr lang="en-US" b="1" dirty="0" smtClean="0"/>
              <a:t>ANALISIS JABATAN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5733"/>
            <a:ext cx="7315200" cy="4343400"/>
          </a:xfrm>
        </p:spPr>
        <p:txBody>
          <a:bodyPr anchor="t">
            <a:normAutofit/>
          </a:bodyPr>
          <a:lstStyle/>
          <a:p>
            <a:pPr marL="457200" indent="-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/>
              <a:t>Dasar</a:t>
            </a:r>
            <a:r>
              <a:rPr lang="en-US" sz="2200" dirty="0" smtClean="0"/>
              <a:t> </a:t>
            </a:r>
            <a:r>
              <a:rPr lang="en-US" sz="2200" dirty="0" err="1" smtClean="0"/>
              <a:t>hukum</a:t>
            </a:r>
            <a:r>
              <a:rPr lang="en-US" sz="2200" dirty="0" smtClean="0"/>
              <a:t>: </a:t>
            </a:r>
            <a:r>
              <a:rPr lang="en-US" sz="2200" dirty="0" err="1" smtClean="0"/>
              <a:t>Peraturan</a:t>
            </a:r>
            <a:r>
              <a:rPr lang="en-US" sz="2200" dirty="0" smtClean="0"/>
              <a:t> </a:t>
            </a:r>
            <a:r>
              <a:rPr lang="en-US" sz="2200" dirty="0" err="1" smtClean="0"/>
              <a:t>Kepala</a:t>
            </a:r>
            <a:r>
              <a:rPr lang="en-US" sz="2200" dirty="0" smtClean="0"/>
              <a:t> BKN No 12 </a:t>
            </a:r>
            <a:r>
              <a:rPr lang="en-US" sz="2200" dirty="0" err="1" smtClean="0"/>
              <a:t>Tahun</a:t>
            </a:r>
            <a:r>
              <a:rPr lang="en-US" sz="2200" dirty="0" smtClean="0"/>
              <a:t> 2011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Jabatan</a:t>
            </a:r>
            <a:r>
              <a:rPr lang="en-US" sz="2200" dirty="0" smtClean="0"/>
              <a:t>.</a:t>
            </a:r>
          </a:p>
          <a:p>
            <a:pPr marL="457200" indent="-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/>
              <a:t>Definisi</a:t>
            </a:r>
            <a:r>
              <a:rPr lang="en-US" sz="2200" dirty="0" smtClean="0"/>
              <a:t> :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pengumpulan</a:t>
            </a:r>
            <a:r>
              <a:rPr lang="en-US" sz="2200" dirty="0" smtClean="0"/>
              <a:t> data </a:t>
            </a: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dianalisis</a:t>
            </a:r>
            <a:r>
              <a:rPr lang="en-US" sz="2200" dirty="0" smtClean="0"/>
              <a:t>, </a:t>
            </a:r>
            <a:r>
              <a:rPr lang="en-US" sz="2200" dirty="0" err="1" smtClean="0"/>
              <a:t>disusun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disajikan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jabatan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metode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pPr marL="457200" indent="-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/>
              <a:t>Uraian</a:t>
            </a:r>
            <a:r>
              <a:rPr lang="en-US" sz="2200" dirty="0" smtClean="0"/>
              <a:t> </a:t>
            </a:r>
            <a:r>
              <a:rPr lang="en-US" sz="2200" dirty="0" err="1" smtClean="0"/>
              <a:t>tugas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yang paling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jabatan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97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Analisis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Beban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Kerja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12"/>
            <a:ext cx="8229600" cy="4937760"/>
          </a:xfrm>
        </p:spPr>
        <p:txBody>
          <a:bodyPr anchor="ctr"/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b="1" dirty="0" err="1" smtClean="0">
                <a:latin typeface="Century Gothic" pitchFamily="34" charset="0"/>
              </a:rPr>
              <a:t>Definisi</a:t>
            </a:r>
            <a:r>
              <a:rPr lang="en-US" sz="1800" b="1" dirty="0" smtClean="0">
                <a:latin typeface="Century Gothic" pitchFamily="34" charset="0"/>
              </a:rPr>
              <a:t> :</a:t>
            </a:r>
          </a:p>
          <a:p>
            <a:pPr marL="692150" indent="-34607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Ä"/>
            </a:pPr>
            <a:r>
              <a:rPr lang="en-US" sz="1700" dirty="0" err="1" smtClean="0">
                <a:latin typeface="Century Gothic" pitchFamily="34" charset="0"/>
              </a:rPr>
              <a:t>Suatu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proses</a:t>
            </a:r>
            <a:r>
              <a:rPr lang="en-US" sz="1700" dirty="0" smtClean="0">
                <a:latin typeface="Century Gothic" pitchFamily="34" charset="0"/>
              </a:rPr>
              <a:t> yang </a:t>
            </a:r>
            <a:r>
              <a:rPr lang="en-US" sz="1700" dirty="0" err="1" smtClean="0">
                <a:latin typeface="Century Gothic" pitchFamily="34" charset="0"/>
              </a:rPr>
              <a:t>dilakukan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secara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sistematis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untuk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mengetahui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jumlah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pegawai</a:t>
            </a:r>
            <a:r>
              <a:rPr lang="en-US" sz="1700" dirty="0" smtClean="0">
                <a:latin typeface="Century Gothic" pitchFamily="34" charset="0"/>
              </a:rPr>
              <a:t> yang </a:t>
            </a:r>
            <a:r>
              <a:rPr lang="en-US" sz="1700" dirty="0" err="1" smtClean="0">
                <a:latin typeface="Century Gothic" pitchFamily="34" charset="0"/>
              </a:rPr>
              <a:t>diperlukan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berdasarkan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sejumlah</a:t>
            </a:r>
            <a:r>
              <a:rPr lang="en-US" sz="1700" dirty="0" smtClean="0">
                <a:latin typeface="Century Gothic" pitchFamily="34" charset="0"/>
              </a:rPr>
              <a:t> target </a:t>
            </a:r>
            <a:r>
              <a:rPr lang="en-US" sz="1700" dirty="0" err="1" smtClean="0">
                <a:latin typeface="Century Gothic" pitchFamily="34" charset="0"/>
              </a:rPr>
              <a:t>pekerjaan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atau</a:t>
            </a:r>
            <a:r>
              <a:rPr lang="en-US" sz="1700" dirty="0" smtClean="0">
                <a:latin typeface="Century Gothic" pitchFamily="34" charset="0"/>
              </a:rPr>
              <a:t> target </a:t>
            </a:r>
            <a:r>
              <a:rPr lang="en-US" sz="1700" dirty="0" err="1" smtClean="0">
                <a:latin typeface="Century Gothic" pitchFamily="34" charset="0"/>
              </a:rPr>
              <a:t>hasil</a:t>
            </a:r>
            <a:r>
              <a:rPr lang="en-US" sz="1700" dirty="0" smtClean="0">
                <a:latin typeface="Century Gothic" pitchFamily="34" charset="0"/>
              </a:rPr>
              <a:t> yang </a:t>
            </a:r>
            <a:r>
              <a:rPr lang="en-US" sz="1700" dirty="0" err="1" smtClean="0">
                <a:latin typeface="Century Gothic" pitchFamily="34" charset="0"/>
              </a:rPr>
              <a:t>harus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dicapai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dalam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satu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satuan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waktu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tertentu</a:t>
            </a:r>
            <a:r>
              <a:rPr lang="en-US" sz="1700" dirty="0" smtClean="0">
                <a:latin typeface="Century Gothic" pitchFamily="34" charset="0"/>
              </a:rPr>
              <a:t>.</a:t>
            </a: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>
              <a:latin typeface="Century Gothic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800" b="1" dirty="0" err="1" smtClean="0">
                <a:latin typeface="Century Gothic" pitchFamily="34" charset="0"/>
              </a:rPr>
              <a:t>Manfaat</a:t>
            </a:r>
            <a:r>
              <a:rPr lang="en-US" sz="1800" b="1" dirty="0" smtClean="0">
                <a:latin typeface="Century Gothic" pitchFamily="34" charset="0"/>
              </a:rPr>
              <a:t> :</a:t>
            </a:r>
          </a:p>
          <a:p>
            <a:pPr marL="68897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Ä"/>
            </a:pPr>
            <a:r>
              <a:rPr lang="en-US" sz="1700" dirty="0" err="1" smtClean="0">
                <a:latin typeface="Century Gothic" pitchFamily="34" charset="0"/>
              </a:rPr>
              <a:t>Penyusunan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rencana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kebutuhan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riil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pegawai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sesuai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beban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kerja</a:t>
            </a:r>
            <a:r>
              <a:rPr lang="en-US" sz="1700" dirty="0" smtClean="0">
                <a:latin typeface="Century Gothic" pitchFamily="34" charset="0"/>
              </a:rPr>
              <a:t>;</a:t>
            </a:r>
          </a:p>
          <a:p>
            <a:pPr marL="68897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Ä"/>
            </a:pPr>
            <a:r>
              <a:rPr lang="en-US" sz="1700" dirty="0" err="1" smtClean="0">
                <a:latin typeface="Century Gothic" pitchFamily="34" charset="0"/>
              </a:rPr>
              <a:t>Penataan</a:t>
            </a:r>
            <a:r>
              <a:rPr lang="en-US" sz="1700" dirty="0" smtClean="0">
                <a:latin typeface="Century Gothic" pitchFamily="34" charset="0"/>
              </a:rPr>
              <a:t>/</a:t>
            </a:r>
            <a:r>
              <a:rPr lang="en-US" sz="1700" dirty="0" err="1" smtClean="0">
                <a:latin typeface="Century Gothic" pitchFamily="34" charset="0"/>
              </a:rPr>
              <a:t>penyempurnaan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struktur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organisasi</a:t>
            </a:r>
            <a:r>
              <a:rPr lang="en-US" sz="1700" dirty="0" smtClean="0">
                <a:latin typeface="Century Gothic" pitchFamily="34" charset="0"/>
              </a:rPr>
              <a:t>; </a:t>
            </a:r>
          </a:p>
          <a:p>
            <a:pPr marL="68897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Ä"/>
            </a:pPr>
            <a:r>
              <a:rPr lang="en-US" sz="1700" dirty="0" smtClean="0">
                <a:latin typeface="Century Gothic" pitchFamily="34" charset="0"/>
              </a:rPr>
              <a:t>Program </a:t>
            </a:r>
            <a:r>
              <a:rPr lang="en-US" sz="1700" dirty="0" err="1" smtClean="0">
                <a:latin typeface="Century Gothic" pitchFamily="34" charset="0"/>
              </a:rPr>
              <a:t>seleksi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dan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rotasi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pegawai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dari</a:t>
            </a:r>
            <a:r>
              <a:rPr lang="en-US" sz="1700" dirty="0" smtClean="0">
                <a:latin typeface="Century Gothic" pitchFamily="34" charset="0"/>
              </a:rPr>
              <a:t> unit yang </a:t>
            </a:r>
            <a:r>
              <a:rPr lang="en-US" sz="1700" dirty="0" err="1" smtClean="0">
                <a:latin typeface="Century Gothic" pitchFamily="34" charset="0"/>
              </a:rPr>
              <a:t>kelebihan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pegawai</a:t>
            </a:r>
            <a:r>
              <a:rPr lang="en-US" sz="1700" dirty="0" smtClean="0">
                <a:latin typeface="Century Gothic" pitchFamily="34" charset="0"/>
              </a:rPr>
              <a:t>  </a:t>
            </a:r>
            <a:r>
              <a:rPr lang="en-US" sz="1700" dirty="0" err="1" smtClean="0">
                <a:latin typeface="Century Gothic" pitchFamily="34" charset="0"/>
              </a:rPr>
              <a:t>ke</a:t>
            </a:r>
            <a:r>
              <a:rPr lang="en-US" sz="1700" dirty="0" smtClean="0">
                <a:latin typeface="Century Gothic" pitchFamily="34" charset="0"/>
              </a:rPr>
              <a:t> unit yang </a:t>
            </a:r>
            <a:r>
              <a:rPr lang="en-US" sz="1700" dirty="0" err="1" smtClean="0">
                <a:latin typeface="Century Gothic" pitchFamily="34" charset="0"/>
              </a:rPr>
              <a:t>kekurangan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pegawai</a:t>
            </a:r>
            <a:r>
              <a:rPr lang="en-US" sz="1700" dirty="0" smtClean="0">
                <a:latin typeface="Century Gothic" pitchFamily="34" charset="0"/>
              </a:rPr>
              <a:t>; </a:t>
            </a:r>
          </a:p>
          <a:p>
            <a:pPr marL="68897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Ä"/>
            </a:pPr>
            <a:r>
              <a:rPr lang="en-US" sz="1700" dirty="0" err="1" smtClean="0">
                <a:latin typeface="Century Gothic" pitchFamily="34" charset="0"/>
              </a:rPr>
              <a:t>Bahan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penyempurnaan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sistem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dan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prosedur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kerja</a:t>
            </a:r>
            <a:r>
              <a:rPr lang="en-US" sz="1700" dirty="0" smtClean="0">
                <a:latin typeface="Century Gothic" pitchFamily="34" charset="0"/>
              </a:rPr>
              <a:t>; </a:t>
            </a:r>
          </a:p>
          <a:p>
            <a:pPr marL="688975" algn="just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Ä"/>
            </a:pPr>
            <a:r>
              <a:rPr lang="en-US" sz="1700" dirty="0" err="1" smtClean="0">
                <a:latin typeface="Century Gothic" pitchFamily="34" charset="0"/>
              </a:rPr>
              <a:t>Penilaian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kinerja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dengan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metode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Sasaran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Kinerja</a:t>
            </a:r>
            <a:r>
              <a:rPr lang="en-US" sz="1700" dirty="0" smtClean="0">
                <a:latin typeface="Century Gothic" pitchFamily="34" charset="0"/>
              </a:rPr>
              <a:t> </a:t>
            </a:r>
            <a:r>
              <a:rPr lang="en-US" sz="1700" dirty="0" err="1" smtClean="0">
                <a:latin typeface="Century Gothic" pitchFamily="34" charset="0"/>
              </a:rPr>
              <a:t>Pegawai</a:t>
            </a:r>
            <a:r>
              <a:rPr lang="en-US" sz="1700" dirty="0" smtClean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5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585135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737535" y="6072208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889935" y="6072206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3071803" y="6057159"/>
            <a:ext cx="142875" cy="285750"/>
            <a:chOff x="7085013" y="5922963"/>
            <a:chExt cx="142875" cy="285750"/>
          </a:xfrm>
          <a:solidFill>
            <a:srgbClr val="016AA3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820229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4173114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000496" y="607220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5230573" y="5786454"/>
            <a:ext cx="198683" cy="556455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5583457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5936341" y="6057159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6289225" y="6057159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5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49"/>
          <p:cNvGrpSpPr/>
          <p:nvPr/>
        </p:nvGrpSpPr>
        <p:grpSpPr>
          <a:xfrm>
            <a:off x="5402643" y="6000768"/>
            <a:ext cx="240927" cy="33926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1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52"/>
          <p:cNvGrpSpPr/>
          <p:nvPr/>
        </p:nvGrpSpPr>
        <p:grpSpPr>
          <a:xfrm>
            <a:off x="5755527" y="6054278"/>
            <a:ext cx="142875" cy="285750"/>
            <a:chOff x="7085013" y="5922963"/>
            <a:chExt cx="142875" cy="285750"/>
          </a:xfrm>
          <a:solidFill>
            <a:schemeClr val="accent2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4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6461295" y="6054278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0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6143636" y="6072206"/>
            <a:ext cx="142875" cy="285750"/>
            <a:chOff x="7085013" y="5922963"/>
            <a:chExt cx="142875" cy="285750"/>
          </a:xfrm>
          <a:solidFill>
            <a:srgbClr val="AAAAAA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3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64"/>
          <p:cNvGrpSpPr/>
          <p:nvPr/>
        </p:nvGrpSpPr>
        <p:grpSpPr>
          <a:xfrm>
            <a:off x="3286117" y="5929330"/>
            <a:ext cx="142875" cy="428908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6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3473536" y="5500702"/>
            <a:ext cx="312646" cy="857254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69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70"/>
          <p:cNvGrpSpPr/>
          <p:nvPr/>
        </p:nvGrpSpPr>
        <p:grpSpPr>
          <a:xfrm>
            <a:off x="3643306" y="6072206"/>
            <a:ext cx="142875" cy="285750"/>
            <a:chOff x="7085013" y="5922963"/>
            <a:chExt cx="142875" cy="285750"/>
          </a:xfrm>
          <a:solidFill>
            <a:schemeClr val="accent5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2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76"/>
          <p:cNvGrpSpPr/>
          <p:nvPr/>
        </p:nvGrpSpPr>
        <p:grpSpPr>
          <a:xfrm>
            <a:off x="5072066" y="6072206"/>
            <a:ext cx="142875" cy="285750"/>
            <a:chOff x="7085013" y="5922963"/>
            <a:chExt cx="142875" cy="285750"/>
          </a:xfrm>
          <a:solidFill>
            <a:schemeClr val="accent6">
              <a:lumMod val="75000"/>
            </a:schemeClr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78" name="Freeform 3394"/>
            <p:cNvSpPr>
              <a:spLocks/>
            </p:cNvSpPr>
            <p:nvPr/>
          </p:nvSpPr>
          <p:spPr bwMode="auto">
            <a:xfrm>
              <a:off x="7107238" y="5922963"/>
              <a:ext cx="96837" cy="95250"/>
            </a:xfrm>
            <a:custGeom>
              <a:avLst/>
              <a:gdLst>
                <a:gd name="T0" fmla="*/ 132 w 241"/>
                <a:gd name="T1" fmla="*/ 239 h 240"/>
                <a:gd name="T2" fmla="*/ 156 w 241"/>
                <a:gd name="T3" fmla="*/ 235 h 240"/>
                <a:gd name="T4" fmla="*/ 177 w 241"/>
                <a:gd name="T5" fmla="*/ 226 h 240"/>
                <a:gd name="T6" fmla="*/ 196 w 241"/>
                <a:gd name="T7" fmla="*/ 212 h 240"/>
                <a:gd name="T8" fmla="*/ 213 w 241"/>
                <a:gd name="T9" fmla="*/ 196 h 240"/>
                <a:gd name="T10" fmla="*/ 226 w 241"/>
                <a:gd name="T11" fmla="*/ 177 h 240"/>
                <a:gd name="T12" fmla="*/ 235 w 241"/>
                <a:gd name="T13" fmla="*/ 155 h 240"/>
                <a:gd name="T14" fmla="*/ 240 w 241"/>
                <a:gd name="T15" fmla="*/ 132 h 240"/>
                <a:gd name="T16" fmla="*/ 240 w 241"/>
                <a:gd name="T17" fmla="*/ 108 h 240"/>
                <a:gd name="T18" fmla="*/ 235 w 241"/>
                <a:gd name="T19" fmla="*/ 83 h 240"/>
                <a:gd name="T20" fmla="*/ 226 w 241"/>
                <a:gd name="T21" fmla="*/ 63 h 240"/>
                <a:gd name="T22" fmla="*/ 213 w 241"/>
                <a:gd name="T23" fmla="*/ 43 h 240"/>
                <a:gd name="T24" fmla="*/ 196 w 241"/>
                <a:gd name="T25" fmla="*/ 27 h 240"/>
                <a:gd name="T26" fmla="*/ 177 w 241"/>
                <a:gd name="T27" fmla="*/ 14 h 240"/>
                <a:gd name="T28" fmla="*/ 156 w 241"/>
                <a:gd name="T29" fmla="*/ 5 h 240"/>
                <a:gd name="T30" fmla="*/ 132 w 241"/>
                <a:gd name="T31" fmla="*/ 0 h 240"/>
                <a:gd name="T32" fmla="*/ 108 w 241"/>
                <a:gd name="T33" fmla="*/ 0 h 240"/>
                <a:gd name="T34" fmla="*/ 84 w 241"/>
                <a:gd name="T35" fmla="*/ 5 h 240"/>
                <a:gd name="T36" fmla="*/ 63 w 241"/>
                <a:gd name="T37" fmla="*/ 14 h 240"/>
                <a:gd name="T38" fmla="*/ 43 w 241"/>
                <a:gd name="T39" fmla="*/ 27 h 240"/>
                <a:gd name="T40" fmla="*/ 28 w 241"/>
                <a:gd name="T41" fmla="*/ 43 h 240"/>
                <a:gd name="T42" fmla="*/ 15 w 241"/>
                <a:gd name="T43" fmla="*/ 63 h 240"/>
                <a:gd name="T44" fmla="*/ 6 w 241"/>
                <a:gd name="T45" fmla="*/ 83 h 240"/>
                <a:gd name="T46" fmla="*/ 1 w 241"/>
                <a:gd name="T47" fmla="*/ 108 h 240"/>
                <a:gd name="T48" fmla="*/ 1 w 241"/>
                <a:gd name="T49" fmla="*/ 132 h 240"/>
                <a:gd name="T50" fmla="*/ 6 w 241"/>
                <a:gd name="T51" fmla="*/ 155 h 240"/>
                <a:gd name="T52" fmla="*/ 15 w 241"/>
                <a:gd name="T53" fmla="*/ 177 h 240"/>
                <a:gd name="T54" fmla="*/ 28 w 241"/>
                <a:gd name="T55" fmla="*/ 196 h 240"/>
                <a:gd name="T56" fmla="*/ 43 w 241"/>
                <a:gd name="T57" fmla="*/ 212 h 240"/>
                <a:gd name="T58" fmla="*/ 63 w 241"/>
                <a:gd name="T59" fmla="*/ 226 h 240"/>
                <a:gd name="T60" fmla="*/ 84 w 241"/>
                <a:gd name="T61" fmla="*/ 235 h 240"/>
                <a:gd name="T62" fmla="*/ 108 w 241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40">
                  <a:moveTo>
                    <a:pt x="120" y="240"/>
                  </a:moveTo>
                  <a:lnTo>
                    <a:pt x="132" y="239"/>
                  </a:lnTo>
                  <a:lnTo>
                    <a:pt x="145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7" y="219"/>
                  </a:lnTo>
                  <a:lnTo>
                    <a:pt x="196" y="212"/>
                  </a:lnTo>
                  <a:lnTo>
                    <a:pt x="205" y="204"/>
                  </a:lnTo>
                  <a:lnTo>
                    <a:pt x="213" y="196"/>
                  </a:lnTo>
                  <a:lnTo>
                    <a:pt x="221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9" y="144"/>
                  </a:lnTo>
                  <a:lnTo>
                    <a:pt x="240" y="132"/>
                  </a:lnTo>
                  <a:lnTo>
                    <a:pt x="241" y="119"/>
                  </a:lnTo>
                  <a:lnTo>
                    <a:pt x="240" y="108"/>
                  </a:lnTo>
                  <a:lnTo>
                    <a:pt x="239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1" y="52"/>
                  </a:lnTo>
                  <a:lnTo>
                    <a:pt x="213" y="43"/>
                  </a:lnTo>
                  <a:lnTo>
                    <a:pt x="205" y="34"/>
                  </a:lnTo>
                  <a:lnTo>
                    <a:pt x="196" y="27"/>
                  </a:lnTo>
                  <a:lnTo>
                    <a:pt x="187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3" y="27"/>
                  </a:lnTo>
                  <a:lnTo>
                    <a:pt x="36" y="34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3"/>
                  </a:lnTo>
                  <a:lnTo>
                    <a:pt x="6" y="83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6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6" y="204"/>
                  </a:lnTo>
                  <a:lnTo>
                    <a:pt x="43" y="212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0"/>
                  </a:lnTo>
                  <a:lnTo>
                    <a:pt x="84" y="235"/>
                  </a:lnTo>
                  <a:lnTo>
                    <a:pt x="96" y="237"/>
                  </a:lnTo>
                  <a:lnTo>
                    <a:pt x="108" y="239"/>
                  </a:lnTo>
                  <a:lnTo>
                    <a:pt x="120" y="2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Freeform 3395"/>
            <p:cNvSpPr>
              <a:spLocks/>
            </p:cNvSpPr>
            <p:nvPr/>
          </p:nvSpPr>
          <p:spPr bwMode="auto">
            <a:xfrm>
              <a:off x="7085013" y="6027738"/>
              <a:ext cx="142875" cy="180975"/>
            </a:xfrm>
            <a:custGeom>
              <a:avLst/>
              <a:gdLst>
                <a:gd name="T0" fmla="*/ 0 w 359"/>
                <a:gd name="T1" fmla="*/ 0 h 456"/>
                <a:gd name="T2" fmla="*/ 0 w 359"/>
                <a:gd name="T3" fmla="*/ 12 h 456"/>
                <a:gd name="T4" fmla="*/ 0 w 359"/>
                <a:gd name="T5" fmla="*/ 39 h 456"/>
                <a:gd name="T6" fmla="*/ 2 w 359"/>
                <a:gd name="T7" fmla="*/ 64 h 456"/>
                <a:gd name="T8" fmla="*/ 5 w 359"/>
                <a:gd name="T9" fmla="*/ 88 h 456"/>
                <a:gd name="T10" fmla="*/ 10 w 359"/>
                <a:gd name="T11" fmla="*/ 109 h 456"/>
                <a:gd name="T12" fmla="*/ 15 w 359"/>
                <a:gd name="T13" fmla="*/ 130 h 456"/>
                <a:gd name="T14" fmla="*/ 21 w 359"/>
                <a:gd name="T15" fmla="*/ 148 h 456"/>
                <a:gd name="T16" fmla="*/ 29 w 359"/>
                <a:gd name="T17" fmla="*/ 165 h 456"/>
                <a:gd name="T18" fmla="*/ 37 w 359"/>
                <a:gd name="T19" fmla="*/ 180 h 456"/>
                <a:gd name="T20" fmla="*/ 46 w 359"/>
                <a:gd name="T21" fmla="*/ 194 h 456"/>
                <a:gd name="T22" fmla="*/ 54 w 359"/>
                <a:gd name="T23" fmla="*/ 206 h 456"/>
                <a:gd name="T24" fmla="*/ 63 w 359"/>
                <a:gd name="T25" fmla="*/ 217 h 456"/>
                <a:gd name="T26" fmla="*/ 72 w 359"/>
                <a:gd name="T27" fmla="*/ 226 h 456"/>
                <a:gd name="T28" fmla="*/ 82 w 359"/>
                <a:gd name="T29" fmla="*/ 235 h 456"/>
                <a:gd name="T30" fmla="*/ 91 w 359"/>
                <a:gd name="T31" fmla="*/ 243 h 456"/>
                <a:gd name="T32" fmla="*/ 98 w 359"/>
                <a:gd name="T33" fmla="*/ 249 h 456"/>
                <a:gd name="T34" fmla="*/ 107 w 359"/>
                <a:gd name="T35" fmla="*/ 255 h 456"/>
                <a:gd name="T36" fmla="*/ 107 w 359"/>
                <a:gd name="T37" fmla="*/ 456 h 456"/>
                <a:gd name="T38" fmla="*/ 251 w 359"/>
                <a:gd name="T39" fmla="*/ 456 h 456"/>
                <a:gd name="T40" fmla="*/ 251 w 359"/>
                <a:gd name="T41" fmla="*/ 255 h 456"/>
                <a:gd name="T42" fmla="*/ 262 w 359"/>
                <a:gd name="T43" fmla="*/ 248 h 456"/>
                <a:gd name="T44" fmla="*/ 271 w 359"/>
                <a:gd name="T45" fmla="*/ 242 h 456"/>
                <a:gd name="T46" fmla="*/ 281 w 359"/>
                <a:gd name="T47" fmla="*/ 234 h 456"/>
                <a:gd name="T48" fmla="*/ 290 w 359"/>
                <a:gd name="T49" fmla="*/ 225 h 456"/>
                <a:gd name="T50" fmla="*/ 299 w 359"/>
                <a:gd name="T51" fmla="*/ 215 h 456"/>
                <a:gd name="T52" fmla="*/ 308 w 359"/>
                <a:gd name="T53" fmla="*/ 203 h 456"/>
                <a:gd name="T54" fmla="*/ 317 w 359"/>
                <a:gd name="T55" fmla="*/ 192 h 456"/>
                <a:gd name="T56" fmla="*/ 325 w 359"/>
                <a:gd name="T57" fmla="*/ 177 h 456"/>
                <a:gd name="T58" fmla="*/ 332 w 359"/>
                <a:gd name="T59" fmla="*/ 162 h 456"/>
                <a:gd name="T60" fmla="*/ 339 w 359"/>
                <a:gd name="T61" fmla="*/ 145 h 456"/>
                <a:gd name="T62" fmla="*/ 345 w 359"/>
                <a:gd name="T63" fmla="*/ 127 h 456"/>
                <a:gd name="T64" fmla="*/ 350 w 359"/>
                <a:gd name="T65" fmla="*/ 108 h 456"/>
                <a:gd name="T66" fmla="*/ 354 w 359"/>
                <a:gd name="T67" fmla="*/ 86 h 456"/>
                <a:gd name="T68" fmla="*/ 357 w 359"/>
                <a:gd name="T69" fmla="*/ 63 h 456"/>
                <a:gd name="T70" fmla="*/ 359 w 359"/>
                <a:gd name="T71" fmla="*/ 39 h 456"/>
                <a:gd name="T72" fmla="*/ 359 w 359"/>
                <a:gd name="T73" fmla="*/ 12 h 456"/>
                <a:gd name="T74" fmla="*/ 359 w 359"/>
                <a:gd name="T75" fmla="*/ 0 h 456"/>
                <a:gd name="T76" fmla="*/ 0 w 359"/>
                <a:gd name="T7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456">
                  <a:moveTo>
                    <a:pt x="0" y="0"/>
                  </a:moveTo>
                  <a:lnTo>
                    <a:pt x="0" y="12"/>
                  </a:lnTo>
                  <a:lnTo>
                    <a:pt x="0" y="39"/>
                  </a:lnTo>
                  <a:lnTo>
                    <a:pt x="2" y="64"/>
                  </a:lnTo>
                  <a:lnTo>
                    <a:pt x="5" y="88"/>
                  </a:lnTo>
                  <a:lnTo>
                    <a:pt x="10" y="109"/>
                  </a:lnTo>
                  <a:lnTo>
                    <a:pt x="15" y="130"/>
                  </a:lnTo>
                  <a:lnTo>
                    <a:pt x="21" y="148"/>
                  </a:lnTo>
                  <a:lnTo>
                    <a:pt x="29" y="165"/>
                  </a:lnTo>
                  <a:lnTo>
                    <a:pt x="37" y="180"/>
                  </a:lnTo>
                  <a:lnTo>
                    <a:pt x="46" y="194"/>
                  </a:lnTo>
                  <a:lnTo>
                    <a:pt x="54" y="206"/>
                  </a:lnTo>
                  <a:lnTo>
                    <a:pt x="63" y="217"/>
                  </a:lnTo>
                  <a:lnTo>
                    <a:pt x="72" y="226"/>
                  </a:lnTo>
                  <a:lnTo>
                    <a:pt x="82" y="235"/>
                  </a:lnTo>
                  <a:lnTo>
                    <a:pt x="91" y="243"/>
                  </a:lnTo>
                  <a:lnTo>
                    <a:pt x="98" y="249"/>
                  </a:lnTo>
                  <a:lnTo>
                    <a:pt x="107" y="255"/>
                  </a:lnTo>
                  <a:lnTo>
                    <a:pt x="107" y="456"/>
                  </a:lnTo>
                  <a:lnTo>
                    <a:pt x="251" y="456"/>
                  </a:lnTo>
                  <a:lnTo>
                    <a:pt x="251" y="255"/>
                  </a:lnTo>
                  <a:lnTo>
                    <a:pt x="262" y="248"/>
                  </a:lnTo>
                  <a:lnTo>
                    <a:pt x="271" y="242"/>
                  </a:lnTo>
                  <a:lnTo>
                    <a:pt x="281" y="234"/>
                  </a:lnTo>
                  <a:lnTo>
                    <a:pt x="290" y="225"/>
                  </a:lnTo>
                  <a:lnTo>
                    <a:pt x="299" y="215"/>
                  </a:lnTo>
                  <a:lnTo>
                    <a:pt x="308" y="203"/>
                  </a:lnTo>
                  <a:lnTo>
                    <a:pt x="317" y="192"/>
                  </a:lnTo>
                  <a:lnTo>
                    <a:pt x="325" y="177"/>
                  </a:lnTo>
                  <a:lnTo>
                    <a:pt x="332" y="162"/>
                  </a:lnTo>
                  <a:lnTo>
                    <a:pt x="339" y="145"/>
                  </a:lnTo>
                  <a:lnTo>
                    <a:pt x="345" y="127"/>
                  </a:lnTo>
                  <a:lnTo>
                    <a:pt x="350" y="108"/>
                  </a:lnTo>
                  <a:lnTo>
                    <a:pt x="354" y="86"/>
                  </a:lnTo>
                  <a:lnTo>
                    <a:pt x="357" y="63"/>
                  </a:lnTo>
                  <a:lnTo>
                    <a:pt x="359" y="39"/>
                  </a:lnTo>
                  <a:lnTo>
                    <a:pt x="359" y="12"/>
                  </a:lnTo>
                  <a:lnTo>
                    <a:pt x="3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90500" y="1610613"/>
            <a:ext cx="87630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d-ID" sz="2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marL="1028700" indent="-1028700" algn="ctr">
              <a:buFont typeface="+mj-lt"/>
              <a:buAutoNum type="romanUcPeriod" startAt="2"/>
              <a:defRPr/>
            </a:pPr>
            <a:r>
              <a:rPr lang="en-US" sz="4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PENYUSUNAN KEBUTUHAN</a:t>
            </a:r>
            <a:endParaRPr lang="id-ID" sz="2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6026500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251521" y="3933056"/>
            <a:ext cx="345638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Penentuan Jumlah kebutuhan pegawai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390900" y="6381750"/>
            <a:ext cx="24050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3" name="Text Box 80"/>
          <p:cNvSpPr txBox="1">
            <a:spLocks noChangeArrowheads="1"/>
          </p:cNvSpPr>
          <p:nvPr/>
        </p:nvSpPr>
        <p:spPr bwMode="auto">
          <a:xfrm>
            <a:off x="5963815" y="4056167"/>
            <a:ext cx="300067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Penentuan kebutuhan Jenis Jabatan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884922" y="2852514"/>
          <a:ext cx="7872536" cy="288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4D832A-0622-4B90-A811-71B2B14EA331}"/>
              </a:ext>
            </a:extLst>
          </p:cNvPr>
          <p:cNvSpPr txBox="1"/>
          <p:nvPr/>
        </p:nvSpPr>
        <p:spPr>
          <a:xfrm>
            <a:off x="633413" y="500658"/>
            <a:ext cx="76660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ＭＳ Ｐゴシック" charset="-128"/>
              </a:rPr>
              <a:t>HAKEKAT PENYUSUNAN KEBUTUHAN PNS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97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1305</Words>
  <Application>Microsoft Office PowerPoint</Application>
  <PresentationFormat>On-screen Show (4:3)</PresentationFormat>
  <Paragraphs>252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MS PGothic</vt:lpstr>
      <vt:lpstr>MS PGothic</vt:lpstr>
      <vt:lpstr>Aharoni</vt:lpstr>
      <vt:lpstr>Arial</vt:lpstr>
      <vt:lpstr>Arial Rounded MT Bold</vt:lpstr>
      <vt:lpstr>Calibri</vt:lpstr>
      <vt:lpstr>Cambria</vt:lpstr>
      <vt:lpstr>Century Gothic</vt:lpstr>
      <vt:lpstr>Eras Bold ITC</vt:lpstr>
      <vt:lpstr>Monotype Corsiva</vt:lpstr>
      <vt:lpstr>Roboto Condensed Light</vt:lpstr>
      <vt:lpstr>Segoe UI</vt:lpstr>
      <vt:lpstr>Tw Cen MT</vt:lpstr>
      <vt:lpstr>Wingdings</vt:lpstr>
      <vt:lpstr>Wingdings 3</vt:lpstr>
      <vt:lpstr>Office Theme</vt:lpstr>
      <vt:lpstr>PowerPoint Presentation</vt:lpstr>
      <vt:lpstr>Landasan Hukum</vt:lpstr>
      <vt:lpstr>Landasan Hukum</vt:lpstr>
      <vt:lpstr>PowerPoint Presentation</vt:lpstr>
      <vt:lpstr>Perencanaan Kebutuhan Jumlah ASN</vt:lpstr>
      <vt:lpstr>ANALISIS JABATAN</vt:lpstr>
      <vt:lpstr>Analisis Beban Kerja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Jumlah PNS</vt:lpstr>
      <vt:lpstr>Aparatur Sipil Negara (ASN)</vt:lpstr>
      <vt:lpstr>PowerPoint Presentation</vt:lpstr>
      <vt:lpstr>PowerPoint Presentation</vt:lpstr>
      <vt:lpstr>PowerPoint Presentation</vt:lpstr>
      <vt:lpstr>ALUR PENETAPAN FORMASI</vt:lpstr>
      <vt:lpstr>PRINSIP PEMBERIAN PERTEK  DAN PENETAPAN KEBUTUHAN PADA INSTANSI PUSAT (Psl 13 PP 11/2017)</vt:lpstr>
      <vt:lpstr>Kebijakan Rekrutmen 2019</vt:lpstr>
      <vt:lpstr>BADAN KEPEGAWAIAN NEGARA  </vt:lpstr>
    </vt:vector>
  </TitlesOfParts>
  <Company>humas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Badan Kepegawaian Negara</dc:creator>
  <cp:lastModifiedBy>Adie</cp:lastModifiedBy>
  <cp:revision>303</cp:revision>
  <cp:lastPrinted>2018-07-19T00:06:21Z</cp:lastPrinted>
  <dcterms:created xsi:type="dcterms:W3CDTF">2017-06-15T04:23:04Z</dcterms:created>
  <dcterms:modified xsi:type="dcterms:W3CDTF">2020-01-21T02:03:09Z</dcterms:modified>
</cp:coreProperties>
</file>